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79" r:id="rId7"/>
    <p:sldId id="280" r:id="rId8"/>
    <p:sldId id="283" r:id="rId9"/>
    <p:sldId id="285" r:id="rId10"/>
    <p:sldId id="287" r:id="rId11"/>
    <p:sldId id="290" r:id="rId12"/>
    <p:sldId id="292" r:id="rId13"/>
    <p:sldId id="293" r:id="rId14"/>
    <p:sldId id="294" r:id="rId15"/>
    <p:sldId id="295" r:id="rId16"/>
    <p:sldId id="296" r:id="rId17"/>
    <p:sldId id="297" r:id="rId18"/>
    <p:sldId id="261" r:id="rId19"/>
    <p:sldId id="262" r:id="rId20"/>
    <p:sldId id="263" r:id="rId21"/>
    <p:sldId id="277" r:id="rId22"/>
    <p:sldId id="281" r:id="rId23"/>
    <p:sldId id="282" r:id="rId24"/>
    <p:sldId id="275" r:id="rId25"/>
  </p:sldIdLst>
  <p:sldSz cx="7556500" cy="10693400"/>
  <p:notesSz cx="75565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26" autoAdjust="0"/>
  </p:normalViewPr>
  <p:slideViewPr>
    <p:cSldViewPr>
      <p:cViewPr varScale="1">
        <p:scale>
          <a:sx n="51" d="100"/>
          <a:sy n="51" d="100"/>
        </p:scale>
        <p:origin x="2616"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D603FCFC-CB76-4A3C-AAF2-53A071878F38}" type="datetimeFigureOut">
              <a:rPr lang="en-IN" smtClean="0"/>
              <a:t>26-02-2022</a:t>
            </a:fld>
            <a:endParaRPr lang="en-IN"/>
          </a:p>
        </p:txBody>
      </p:sp>
      <p:sp>
        <p:nvSpPr>
          <p:cNvPr id="4" name="Slide Image Placeholder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CE967921-8127-4D5A-8B7D-E4373F9D3CBA}" type="slidenum">
              <a:rPr lang="en-IN" smtClean="0"/>
              <a:t>‹#›</a:t>
            </a:fld>
            <a:endParaRPr lang="en-IN"/>
          </a:p>
        </p:txBody>
      </p:sp>
    </p:spTree>
    <p:extLst>
      <p:ext uri="{BB962C8B-B14F-4D97-AF65-F5344CB8AC3E}">
        <p14:creationId xmlns:p14="http://schemas.microsoft.com/office/powerpoint/2010/main" val="298421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967921-8127-4D5A-8B7D-E4373F9D3CBA}" type="slidenum">
              <a:rPr lang="en-IN" smtClean="0"/>
              <a:t>18</a:t>
            </a:fld>
            <a:endParaRPr lang="en-IN"/>
          </a:p>
        </p:txBody>
      </p:sp>
    </p:spTree>
    <p:extLst>
      <p:ext uri="{BB962C8B-B14F-4D97-AF65-F5344CB8AC3E}">
        <p14:creationId xmlns:p14="http://schemas.microsoft.com/office/powerpoint/2010/main" val="3901454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897126" y="874521"/>
            <a:ext cx="3768597" cy="7569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u="heavy">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u="heavy">
                <a:solidFill>
                  <a:schemeClr val="tx1"/>
                </a:solidFill>
                <a:latin typeface="Calibri"/>
                <a:cs typeface="Calibri"/>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u="heavy">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389758" y="3109086"/>
            <a:ext cx="2783332" cy="756920"/>
          </a:xfrm>
          <a:prstGeom prst="rect">
            <a:avLst/>
          </a:prstGeom>
        </p:spPr>
        <p:txBody>
          <a:bodyPr wrap="square" lIns="0" tIns="0" rIns="0" bIns="0">
            <a:spAutoFit/>
          </a:bodyPr>
          <a:lstStyle>
            <a:lvl1pPr>
              <a:defRPr sz="4800" b="1" i="0" u="heavy">
                <a:solidFill>
                  <a:schemeClr val="tx1"/>
                </a:solidFill>
                <a:latin typeface="Calibri"/>
                <a:cs typeface="Calibri"/>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2/26/2022</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org/html/"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s://www.w3.org/standards/webdesign/script" TargetMode="External"/><Relationship Id="rId5" Type="http://schemas.openxmlformats.org/officeDocument/2006/relationships/hyperlink" Target="https://www.w3.org/standards/webdesign/graphics" TargetMode="External"/><Relationship Id="rId4" Type="http://schemas.openxmlformats.org/officeDocument/2006/relationships/hyperlink" Target="https://www.w3.org/Style/CS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1698" y="879093"/>
            <a:ext cx="3754754"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Semester</a:t>
            </a:r>
            <a:r>
              <a:rPr sz="2800" spc="-20" dirty="0">
                <a:latin typeface="Times New Roman"/>
                <a:cs typeface="Times New Roman"/>
              </a:rPr>
              <a:t> </a:t>
            </a:r>
            <a:r>
              <a:rPr sz="2800" spc="-5" dirty="0">
                <a:latin typeface="Times New Roman"/>
                <a:cs typeface="Times New Roman"/>
              </a:rPr>
              <a:t>Project</a:t>
            </a:r>
            <a:r>
              <a:rPr sz="2800" spc="-15" dirty="0">
                <a:latin typeface="Times New Roman"/>
                <a:cs typeface="Times New Roman"/>
              </a:rPr>
              <a:t> </a:t>
            </a:r>
            <a:r>
              <a:rPr sz="2800" spc="-5" dirty="0">
                <a:latin typeface="Times New Roman"/>
                <a:cs typeface="Times New Roman"/>
              </a:rPr>
              <a:t>Report</a:t>
            </a:r>
            <a:endParaRPr sz="2800">
              <a:latin typeface="Times New Roman"/>
              <a:cs typeface="Times New Roman"/>
            </a:endParaRPr>
          </a:p>
        </p:txBody>
      </p:sp>
      <p:sp>
        <p:nvSpPr>
          <p:cNvPr id="3" name="object 3"/>
          <p:cNvSpPr txBox="1"/>
          <p:nvPr/>
        </p:nvSpPr>
        <p:spPr>
          <a:xfrm>
            <a:off x="1077264" y="1490217"/>
            <a:ext cx="5403215" cy="1719580"/>
          </a:xfrm>
          <a:prstGeom prst="rect">
            <a:avLst/>
          </a:prstGeom>
        </p:spPr>
        <p:txBody>
          <a:bodyPr vert="horz" wrap="square" lIns="0" tIns="12065" rIns="0" bIns="0" rtlCol="0">
            <a:spAutoFit/>
          </a:bodyPr>
          <a:lstStyle/>
          <a:p>
            <a:pPr marL="1905" algn="ctr">
              <a:lnSpc>
                <a:spcPct val="100000"/>
              </a:lnSpc>
              <a:spcBef>
                <a:spcPts val="95"/>
              </a:spcBef>
            </a:pPr>
            <a:r>
              <a:rPr sz="1600" spc="-10" dirty="0">
                <a:latin typeface="Calibri"/>
                <a:cs typeface="Calibri"/>
              </a:rPr>
              <a:t>on</a:t>
            </a:r>
            <a:endParaRPr sz="1600" dirty="0">
              <a:latin typeface="Calibri"/>
              <a:cs typeface="Calibri"/>
            </a:endParaRPr>
          </a:p>
          <a:p>
            <a:pPr marL="1905" algn="ctr">
              <a:lnSpc>
                <a:spcPct val="100000"/>
              </a:lnSpc>
              <a:spcBef>
                <a:spcPts val="1320"/>
              </a:spcBef>
            </a:pPr>
            <a:r>
              <a:rPr sz="1600" b="1" spc="-5" dirty="0">
                <a:latin typeface="Calibri"/>
                <a:cs typeface="Calibri"/>
              </a:rPr>
              <a:t>“</a:t>
            </a:r>
            <a:r>
              <a:rPr lang="en-IN" sz="1600" b="1" spc="-5" dirty="0">
                <a:latin typeface="Calibri"/>
                <a:cs typeface="Calibri"/>
              </a:rPr>
              <a:t>RISHI FITNESS CENTER </a:t>
            </a:r>
            <a:r>
              <a:rPr sz="1600" b="1" spc="-15" dirty="0">
                <a:latin typeface="Calibri"/>
                <a:cs typeface="Calibri"/>
              </a:rPr>
              <a:t> </a:t>
            </a:r>
            <a:r>
              <a:rPr sz="1600" b="1" spc="-5" dirty="0">
                <a:latin typeface="Calibri"/>
                <a:cs typeface="Calibri"/>
              </a:rPr>
              <a:t>”</a:t>
            </a:r>
            <a:endParaRPr sz="1600" dirty="0">
              <a:latin typeface="Calibri"/>
              <a:cs typeface="Calibri"/>
            </a:endParaRPr>
          </a:p>
          <a:p>
            <a:pPr marL="12065" marR="5080" algn="ctr">
              <a:lnSpc>
                <a:spcPct val="116399"/>
              </a:lnSpc>
              <a:spcBef>
                <a:spcPts val="1075"/>
              </a:spcBef>
            </a:pPr>
            <a:r>
              <a:rPr sz="1400" spc="-5" dirty="0">
                <a:solidFill>
                  <a:srgbClr val="FF0000"/>
                </a:solidFill>
                <a:latin typeface="Calibri"/>
                <a:cs typeface="Calibri"/>
              </a:rPr>
              <a:t>Submitted</a:t>
            </a:r>
            <a:r>
              <a:rPr sz="1400" spc="5" dirty="0">
                <a:solidFill>
                  <a:srgbClr val="FF0000"/>
                </a:solidFill>
                <a:latin typeface="Calibri"/>
                <a:cs typeface="Calibri"/>
              </a:rPr>
              <a:t> </a:t>
            </a:r>
            <a:r>
              <a:rPr sz="1400" spc="-10" dirty="0">
                <a:solidFill>
                  <a:srgbClr val="FF0000"/>
                </a:solidFill>
                <a:latin typeface="Calibri"/>
                <a:cs typeface="Calibri"/>
              </a:rPr>
              <a:t>in</a:t>
            </a:r>
            <a:r>
              <a:rPr sz="1400" spc="5" dirty="0">
                <a:solidFill>
                  <a:srgbClr val="FF0000"/>
                </a:solidFill>
                <a:latin typeface="Calibri"/>
                <a:cs typeface="Calibri"/>
              </a:rPr>
              <a:t> </a:t>
            </a:r>
            <a:r>
              <a:rPr sz="1400" dirty="0">
                <a:solidFill>
                  <a:srgbClr val="FF0000"/>
                </a:solidFill>
                <a:latin typeface="Calibri"/>
                <a:cs typeface="Calibri"/>
              </a:rPr>
              <a:t>partial</a:t>
            </a:r>
            <a:r>
              <a:rPr sz="1400" spc="5" dirty="0">
                <a:solidFill>
                  <a:srgbClr val="FF0000"/>
                </a:solidFill>
                <a:latin typeface="Calibri"/>
                <a:cs typeface="Calibri"/>
              </a:rPr>
              <a:t> </a:t>
            </a:r>
            <a:r>
              <a:rPr sz="1400" spc="-5" dirty="0">
                <a:solidFill>
                  <a:srgbClr val="FF0000"/>
                </a:solidFill>
                <a:latin typeface="Calibri"/>
                <a:cs typeface="Calibri"/>
              </a:rPr>
              <a:t>fulfillment</a:t>
            </a:r>
            <a:r>
              <a:rPr sz="1400" spc="5" dirty="0">
                <a:solidFill>
                  <a:srgbClr val="FF0000"/>
                </a:solidFill>
                <a:latin typeface="Calibri"/>
                <a:cs typeface="Calibri"/>
              </a:rPr>
              <a:t> </a:t>
            </a:r>
            <a:r>
              <a:rPr sz="1400" spc="-10" dirty="0">
                <a:solidFill>
                  <a:srgbClr val="FF0000"/>
                </a:solidFill>
                <a:latin typeface="Calibri"/>
                <a:cs typeface="Calibri"/>
              </a:rPr>
              <a:t>of</a:t>
            </a:r>
            <a:r>
              <a:rPr sz="1400" spc="5" dirty="0">
                <a:solidFill>
                  <a:srgbClr val="FF0000"/>
                </a:solidFill>
                <a:latin typeface="Calibri"/>
                <a:cs typeface="Calibri"/>
              </a:rPr>
              <a:t> </a:t>
            </a:r>
            <a:r>
              <a:rPr sz="1400" spc="-5" dirty="0">
                <a:solidFill>
                  <a:srgbClr val="FF0000"/>
                </a:solidFill>
                <a:latin typeface="Calibri"/>
                <a:cs typeface="Calibri"/>
              </a:rPr>
              <a:t>requirements</a:t>
            </a:r>
            <a:r>
              <a:rPr sz="1400" spc="10" dirty="0">
                <a:solidFill>
                  <a:srgbClr val="FF0000"/>
                </a:solidFill>
                <a:latin typeface="Calibri"/>
                <a:cs typeface="Calibri"/>
              </a:rPr>
              <a:t> </a:t>
            </a:r>
            <a:r>
              <a:rPr sz="1400" spc="-5" dirty="0">
                <a:solidFill>
                  <a:srgbClr val="FF0000"/>
                </a:solidFill>
                <a:latin typeface="Calibri"/>
                <a:cs typeface="Calibri"/>
              </a:rPr>
              <a:t>for</a:t>
            </a:r>
            <a:r>
              <a:rPr sz="1400" spc="5" dirty="0">
                <a:solidFill>
                  <a:srgbClr val="FF0000"/>
                </a:solidFill>
                <a:latin typeface="Calibri"/>
                <a:cs typeface="Calibri"/>
              </a:rPr>
              <a:t> </a:t>
            </a:r>
            <a:r>
              <a:rPr sz="1400" dirty="0">
                <a:solidFill>
                  <a:srgbClr val="FF0000"/>
                </a:solidFill>
                <a:latin typeface="Calibri"/>
                <a:cs typeface="Calibri"/>
              </a:rPr>
              <a:t>the</a:t>
            </a:r>
            <a:r>
              <a:rPr sz="1400" spc="-5" dirty="0">
                <a:solidFill>
                  <a:srgbClr val="FF0000"/>
                </a:solidFill>
                <a:latin typeface="Calibri"/>
                <a:cs typeface="Calibri"/>
              </a:rPr>
              <a:t> </a:t>
            </a:r>
            <a:r>
              <a:rPr sz="1400" dirty="0">
                <a:solidFill>
                  <a:srgbClr val="FF0000"/>
                </a:solidFill>
                <a:latin typeface="Calibri"/>
                <a:cs typeface="Calibri"/>
              </a:rPr>
              <a:t>award</a:t>
            </a:r>
            <a:r>
              <a:rPr sz="1400" spc="-10" dirty="0">
                <a:solidFill>
                  <a:srgbClr val="FF0000"/>
                </a:solidFill>
                <a:latin typeface="Calibri"/>
                <a:cs typeface="Calibri"/>
              </a:rPr>
              <a:t> </a:t>
            </a:r>
            <a:r>
              <a:rPr sz="1400" spc="-5" dirty="0">
                <a:solidFill>
                  <a:srgbClr val="FF0000"/>
                </a:solidFill>
                <a:latin typeface="Calibri"/>
                <a:cs typeface="Calibri"/>
              </a:rPr>
              <a:t>of</a:t>
            </a:r>
            <a:r>
              <a:rPr sz="1400" spc="5" dirty="0">
                <a:solidFill>
                  <a:srgbClr val="FF0000"/>
                </a:solidFill>
                <a:latin typeface="Calibri"/>
                <a:cs typeface="Calibri"/>
              </a:rPr>
              <a:t> </a:t>
            </a:r>
            <a:r>
              <a:rPr sz="1400" spc="-5" dirty="0">
                <a:solidFill>
                  <a:srgbClr val="FF0000"/>
                </a:solidFill>
                <a:latin typeface="Calibri"/>
                <a:cs typeface="Calibri"/>
              </a:rPr>
              <a:t>degree of </a:t>
            </a:r>
            <a:r>
              <a:rPr sz="1400" spc="-300" dirty="0">
                <a:solidFill>
                  <a:srgbClr val="FF0000"/>
                </a:solidFill>
                <a:latin typeface="Calibri"/>
                <a:cs typeface="Calibri"/>
              </a:rPr>
              <a:t> </a:t>
            </a:r>
            <a:r>
              <a:rPr sz="1400" spc="-5" dirty="0">
                <a:solidFill>
                  <a:srgbClr val="FF0000"/>
                </a:solidFill>
                <a:latin typeface="Calibri"/>
                <a:cs typeface="Calibri"/>
              </a:rPr>
              <a:t>Bachelor of</a:t>
            </a:r>
            <a:r>
              <a:rPr sz="1400" dirty="0">
                <a:solidFill>
                  <a:srgbClr val="FF0000"/>
                </a:solidFill>
                <a:latin typeface="Calibri"/>
                <a:cs typeface="Calibri"/>
              </a:rPr>
              <a:t> </a:t>
            </a:r>
            <a:r>
              <a:rPr sz="1400" spc="-5" dirty="0">
                <a:solidFill>
                  <a:srgbClr val="FF0000"/>
                </a:solidFill>
                <a:latin typeface="Calibri"/>
                <a:cs typeface="Calibri"/>
              </a:rPr>
              <a:t>Engineering </a:t>
            </a:r>
            <a:r>
              <a:rPr sz="1400" dirty="0">
                <a:solidFill>
                  <a:srgbClr val="FF0000"/>
                </a:solidFill>
                <a:latin typeface="Calibri"/>
                <a:cs typeface="Calibri"/>
              </a:rPr>
              <a:t>in </a:t>
            </a:r>
            <a:r>
              <a:rPr sz="1400" spc="-5" dirty="0">
                <a:solidFill>
                  <a:srgbClr val="FF0000"/>
                </a:solidFill>
                <a:latin typeface="Calibri"/>
                <a:cs typeface="Calibri"/>
              </a:rPr>
              <a:t>Computer</a:t>
            </a:r>
            <a:r>
              <a:rPr sz="1400" spc="5" dirty="0">
                <a:solidFill>
                  <a:srgbClr val="FF0000"/>
                </a:solidFill>
                <a:latin typeface="Calibri"/>
                <a:cs typeface="Calibri"/>
              </a:rPr>
              <a:t> </a:t>
            </a:r>
            <a:r>
              <a:rPr sz="1400" spc="-5" dirty="0">
                <a:solidFill>
                  <a:srgbClr val="FF0000"/>
                </a:solidFill>
                <a:latin typeface="Calibri"/>
                <a:cs typeface="Calibri"/>
              </a:rPr>
              <a:t>Science</a:t>
            </a:r>
            <a:r>
              <a:rPr sz="1400" spc="-10" dirty="0">
                <a:solidFill>
                  <a:srgbClr val="FF0000"/>
                </a:solidFill>
                <a:latin typeface="Calibri"/>
                <a:cs typeface="Calibri"/>
              </a:rPr>
              <a:t> </a:t>
            </a:r>
            <a:r>
              <a:rPr sz="1400" spc="-5" dirty="0">
                <a:solidFill>
                  <a:srgbClr val="FF0000"/>
                </a:solidFill>
                <a:latin typeface="Calibri"/>
                <a:cs typeface="Calibri"/>
              </a:rPr>
              <a:t>and</a:t>
            </a:r>
            <a:r>
              <a:rPr sz="1400" spc="5" dirty="0">
                <a:solidFill>
                  <a:srgbClr val="FF0000"/>
                </a:solidFill>
                <a:latin typeface="Calibri"/>
                <a:cs typeface="Calibri"/>
              </a:rPr>
              <a:t> </a:t>
            </a:r>
            <a:r>
              <a:rPr sz="1400" spc="-5" dirty="0">
                <a:solidFill>
                  <a:srgbClr val="FF0000"/>
                </a:solidFill>
                <a:latin typeface="Calibri"/>
                <a:cs typeface="Calibri"/>
              </a:rPr>
              <a:t>Engineering.</a:t>
            </a:r>
            <a:endParaRPr sz="1400" dirty="0">
              <a:latin typeface="Calibri"/>
              <a:cs typeface="Calibri"/>
            </a:endParaRPr>
          </a:p>
          <a:p>
            <a:pPr>
              <a:lnSpc>
                <a:spcPct val="100000"/>
              </a:lnSpc>
              <a:spcBef>
                <a:spcPts val="55"/>
              </a:spcBef>
            </a:pPr>
            <a:endParaRPr sz="1000" dirty="0">
              <a:latin typeface="Calibri"/>
              <a:cs typeface="Calibri"/>
            </a:endParaRPr>
          </a:p>
          <a:p>
            <a:pPr marL="2540" algn="ctr">
              <a:lnSpc>
                <a:spcPct val="100000"/>
              </a:lnSpc>
            </a:pPr>
            <a:r>
              <a:rPr sz="1600" spc="-5" dirty="0">
                <a:latin typeface="Calibri"/>
                <a:cs typeface="Calibri"/>
              </a:rPr>
              <a:t>Submitted</a:t>
            </a:r>
            <a:r>
              <a:rPr sz="1600" spc="-35" dirty="0">
                <a:latin typeface="Calibri"/>
                <a:cs typeface="Calibri"/>
              </a:rPr>
              <a:t> </a:t>
            </a:r>
            <a:r>
              <a:rPr sz="1600" spc="-10" dirty="0">
                <a:latin typeface="Calibri"/>
                <a:cs typeface="Calibri"/>
              </a:rPr>
              <a:t>To:</a:t>
            </a:r>
            <a:endParaRPr sz="1600" dirty="0">
              <a:latin typeface="Calibri"/>
              <a:cs typeface="Calibri"/>
            </a:endParaRPr>
          </a:p>
        </p:txBody>
      </p:sp>
      <p:sp>
        <p:nvSpPr>
          <p:cNvPr id="4" name="object 4"/>
          <p:cNvSpPr txBox="1"/>
          <p:nvPr/>
        </p:nvSpPr>
        <p:spPr>
          <a:xfrm>
            <a:off x="1084884" y="4229226"/>
            <a:ext cx="5385435" cy="269240"/>
          </a:xfrm>
          <a:prstGeom prst="rect">
            <a:avLst/>
          </a:prstGeom>
        </p:spPr>
        <p:txBody>
          <a:bodyPr vert="horz" wrap="square" lIns="0" tIns="12065" rIns="0" bIns="0" rtlCol="0">
            <a:spAutoFit/>
          </a:bodyPr>
          <a:lstStyle/>
          <a:p>
            <a:pPr marL="12700">
              <a:lnSpc>
                <a:spcPct val="100000"/>
              </a:lnSpc>
              <a:spcBef>
                <a:spcPts val="95"/>
              </a:spcBef>
            </a:pPr>
            <a:r>
              <a:rPr sz="1600" b="1" u="heavy" spc="-5" dirty="0">
                <a:uFill>
                  <a:solidFill>
                    <a:srgbClr val="000000"/>
                  </a:solidFill>
                </a:uFill>
                <a:latin typeface="Calibri"/>
                <a:cs typeface="Calibri"/>
              </a:rPr>
              <a:t>Lakshmi</a:t>
            </a:r>
            <a:r>
              <a:rPr sz="1600" b="1" u="heavy" spc="5" dirty="0">
                <a:uFill>
                  <a:solidFill>
                    <a:srgbClr val="000000"/>
                  </a:solidFill>
                </a:uFill>
                <a:latin typeface="Calibri"/>
                <a:cs typeface="Calibri"/>
              </a:rPr>
              <a:t> </a:t>
            </a:r>
            <a:r>
              <a:rPr sz="1600" b="1" u="heavy" spc="-5" dirty="0">
                <a:uFill>
                  <a:solidFill>
                    <a:srgbClr val="000000"/>
                  </a:solidFill>
                </a:uFill>
                <a:latin typeface="Calibri"/>
                <a:cs typeface="Calibri"/>
              </a:rPr>
              <a:t>Narain</a:t>
            </a:r>
            <a:r>
              <a:rPr sz="1600" b="1" u="heavy" dirty="0">
                <a:uFill>
                  <a:solidFill>
                    <a:srgbClr val="000000"/>
                  </a:solidFill>
                </a:uFill>
                <a:latin typeface="Calibri"/>
                <a:cs typeface="Calibri"/>
              </a:rPr>
              <a:t> </a:t>
            </a:r>
            <a:r>
              <a:rPr sz="1600" b="1" u="heavy" spc="-5" dirty="0">
                <a:uFill>
                  <a:solidFill>
                    <a:srgbClr val="000000"/>
                  </a:solidFill>
                </a:uFill>
                <a:latin typeface="Calibri"/>
                <a:cs typeface="Calibri"/>
              </a:rPr>
              <a:t>College</a:t>
            </a:r>
            <a:r>
              <a:rPr sz="1600" b="1" u="heavy" spc="5" dirty="0">
                <a:uFill>
                  <a:solidFill>
                    <a:srgbClr val="000000"/>
                  </a:solidFill>
                </a:uFill>
                <a:latin typeface="Calibri"/>
                <a:cs typeface="Calibri"/>
              </a:rPr>
              <a:t> </a:t>
            </a:r>
            <a:r>
              <a:rPr sz="1600" b="1" u="heavy" dirty="0">
                <a:uFill>
                  <a:solidFill>
                    <a:srgbClr val="000000"/>
                  </a:solidFill>
                </a:uFill>
                <a:latin typeface="Calibri"/>
                <a:cs typeface="Calibri"/>
              </a:rPr>
              <a:t>of </a:t>
            </a:r>
            <a:r>
              <a:rPr sz="1600" b="1" u="heavy" spc="-5" dirty="0">
                <a:uFill>
                  <a:solidFill>
                    <a:srgbClr val="000000"/>
                  </a:solidFill>
                </a:uFill>
                <a:latin typeface="Calibri"/>
                <a:cs typeface="Calibri"/>
              </a:rPr>
              <a:t>Technology</a:t>
            </a:r>
            <a:r>
              <a:rPr sz="1600" b="1" u="heavy" spc="5" dirty="0">
                <a:uFill>
                  <a:solidFill>
                    <a:srgbClr val="000000"/>
                  </a:solidFill>
                </a:uFill>
                <a:latin typeface="Calibri"/>
                <a:cs typeface="Calibri"/>
              </a:rPr>
              <a:t> </a:t>
            </a:r>
            <a:r>
              <a:rPr sz="1600" b="1" u="heavy" spc="-5" dirty="0">
                <a:uFill>
                  <a:solidFill>
                    <a:srgbClr val="000000"/>
                  </a:solidFill>
                </a:uFill>
                <a:latin typeface="Calibri"/>
                <a:cs typeface="Calibri"/>
              </a:rPr>
              <a:t>University,</a:t>
            </a:r>
            <a:r>
              <a:rPr sz="1600" b="1" u="heavy" spc="5" dirty="0">
                <a:uFill>
                  <a:solidFill>
                    <a:srgbClr val="000000"/>
                  </a:solidFill>
                </a:uFill>
                <a:latin typeface="Calibri"/>
                <a:cs typeface="Calibri"/>
              </a:rPr>
              <a:t> </a:t>
            </a:r>
            <a:r>
              <a:rPr sz="1600" b="1" u="heavy" spc="-5" dirty="0">
                <a:uFill>
                  <a:solidFill>
                    <a:srgbClr val="000000"/>
                  </a:solidFill>
                </a:uFill>
                <a:latin typeface="Calibri"/>
                <a:cs typeface="Calibri"/>
              </a:rPr>
              <a:t>BHOPAL(M.P)</a:t>
            </a:r>
            <a:endParaRPr sz="1600">
              <a:latin typeface="Calibri"/>
              <a:cs typeface="Calibri"/>
            </a:endParaRPr>
          </a:p>
        </p:txBody>
      </p:sp>
      <p:sp>
        <p:nvSpPr>
          <p:cNvPr id="5" name="object 5"/>
          <p:cNvSpPr txBox="1"/>
          <p:nvPr/>
        </p:nvSpPr>
        <p:spPr>
          <a:xfrm>
            <a:off x="1365250" y="5466969"/>
            <a:ext cx="4827270" cy="3567429"/>
          </a:xfrm>
          <a:prstGeom prst="rect">
            <a:avLst/>
          </a:prstGeom>
        </p:spPr>
        <p:txBody>
          <a:bodyPr vert="horz" wrap="square" lIns="0" tIns="12065" rIns="0" bIns="0" rtlCol="0">
            <a:spAutoFit/>
          </a:bodyPr>
          <a:lstStyle/>
          <a:p>
            <a:pPr marL="1270" algn="ctr">
              <a:lnSpc>
                <a:spcPct val="100000"/>
              </a:lnSpc>
              <a:spcBef>
                <a:spcPts val="95"/>
              </a:spcBef>
            </a:pPr>
            <a:r>
              <a:rPr sz="1600" spc="-5" dirty="0">
                <a:latin typeface="Calibri"/>
                <a:cs typeface="Calibri"/>
              </a:rPr>
              <a:t>Submitted</a:t>
            </a:r>
            <a:r>
              <a:rPr sz="1600" spc="-40" dirty="0">
                <a:latin typeface="Calibri"/>
                <a:cs typeface="Calibri"/>
              </a:rPr>
              <a:t> </a:t>
            </a:r>
            <a:r>
              <a:rPr sz="1600" spc="-5" dirty="0">
                <a:latin typeface="Calibri"/>
                <a:cs typeface="Calibri"/>
              </a:rPr>
              <a:t>By:</a:t>
            </a:r>
            <a:endParaRPr sz="1600" dirty="0">
              <a:latin typeface="Calibri"/>
              <a:cs typeface="Calibri"/>
            </a:endParaRPr>
          </a:p>
          <a:p>
            <a:pPr algn="ctr">
              <a:lnSpc>
                <a:spcPct val="100000"/>
              </a:lnSpc>
              <a:spcBef>
                <a:spcPts val="1320"/>
              </a:spcBef>
            </a:pPr>
            <a:r>
              <a:rPr lang="en-IN" sz="1600" spc="-10" dirty="0">
                <a:latin typeface="Calibri"/>
                <a:cs typeface="Calibri"/>
              </a:rPr>
              <a:t>RISHI  KUMAR</a:t>
            </a:r>
            <a:endParaRPr sz="1600" dirty="0">
              <a:latin typeface="Calibri"/>
              <a:cs typeface="Calibri"/>
            </a:endParaRPr>
          </a:p>
          <a:p>
            <a:pPr marL="1905" algn="ctr">
              <a:lnSpc>
                <a:spcPct val="100000"/>
              </a:lnSpc>
              <a:spcBef>
                <a:spcPts val="1330"/>
              </a:spcBef>
            </a:pPr>
            <a:r>
              <a:rPr sz="1600" b="1" spc="-5" dirty="0">
                <a:solidFill>
                  <a:srgbClr val="CC3300"/>
                </a:solidFill>
                <a:latin typeface="Calibri"/>
                <a:cs typeface="Calibri"/>
              </a:rPr>
              <a:t>LNCBBT</a:t>
            </a:r>
            <a:r>
              <a:rPr lang="en-IN" sz="1600" b="1" spc="-5" dirty="0">
                <a:solidFill>
                  <a:srgbClr val="CC3300"/>
                </a:solidFill>
                <a:latin typeface="Calibri"/>
                <a:cs typeface="Calibri"/>
              </a:rPr>
              <a:t>CSE092</a:t>
            </a:r>
            <a:endParaRPr sz="1600" dirty="0">
              <a:latin typeface="Calibri"/>
              <a:cs typeface="Calibri"/>
            </a:endParaRPr>
          </a:p>
          <a:p>
            <a:pPr>
              <a:lnSpc>
                <a:spcPct val="100000"/>
              </a:lnSpc>
            </a:pPr>
            <a:endParaRPr sz="1600" dirty="0">
              <a:latin typeface="Calibri"/>
              <a:cs typeface="Calibri"/>
            </a:endParaRPr>
          </a:p>
          <a:p>
            <a:pPr>
              <a:lnSpc>
                <a:spcPct val="100000"/>
              </a:lnSpc>
              <a:spcBef>
                <a:spcPts val="55"/>
              </a:spcBef>
            </a:pPr>
            <a:endParaRPr sz="2100" dirty="0">
              <a:latin typeface="Calibri"/>
              <a:cs typeface="Calibri"/>
            </a:endParaRPr>
          </a:p>
          <a:p>
            <a:pPr marL="2540" algn="ctr">
              <a:lnSpc>
                <a:spcPct val="100000"/>
              </a:lnSpc>
            </a:pPr>
            <a:r>
              <a:rPr sz="1600" spc="-5" dirty="0">
                <a:latin typeface="Calibri"/>
                <a:cs typeface="Calibri"/>
              </a:rPr>
              <a:t>Under</a:t>
            </a:r>
            <a:r>
              <a:rPr sz="1600" spc="-20" dirty="0">
                <a:latin typeface="Calibri"/>
                <a:cs typeface="Calibri"/>
              </a:rPr>
              <a:t> </a:t>
            </a:r>
            <a:r>
              <a:rPr sz="1600" spc="-5" dirty="0">
                <a:latin typeface="Calibri"/>
                <a:cs typeface="Calibri"/>
              </a:rPr>
              <a:t>the</a:t>
            </a:r>
            <a:r>
              <a:rPr sz="1600" spc="-10" dirty="0">
                <a:latin typeface="Calibri"/>
                <a:cs typeface="Calibri"/>
              </a:rPr>
              <a:t> </a:t>
            </a:r>
            <a:r>
              <a:rPr sz="1600" spc="-5" dirty="0">
                <a:latin typeface="Calibri"/>
                <a:cs typeface="Calibri"/>
              </a:rPr>
              <a:t>guidance </a:t>
            </a:r>
            <a:r>
              <a:rPr sz="1600" spc="-10" dirty="0">
                <a:latin typeface="Calibri"/>
                <a:cs typeface="Calibri"/>
              </a:rPr>
              <a:t>of:</a:t>
            </a:r>
            <a:endParaRPr sz="1600" dirty="0">
              <a:latin typeface="Calibri"/>
              <a:cs typeface="Calibri"/>
            </a:endParaRPr>
          </a:p>
          <a:p>
            <a:pPr marL="635" algn="ctr">
              <a:lnSpc>
                <a:spcPct val="100000"/>
              </a:lnSpc>
              <a:spcBef>
                <a:spcPts val="1320"/>
              </a:spcBef>
            </a:pPr>
            <a:r>
              <a:rPr sz="1600" b="1" u="heavy" spc="-5" dirty="0">
                <a:uFill>
                  <a:solidFill>
                    <a:srgbClr val="000000"/>
                  </a:solidFill>
                </a:uFill>
                <a:latin typeface="Calibri"/>
                <a:cs typeface="Calibri"/>
              </a:rPr>
              <a:t>Prof.</a:t>
            </a:r>
            <a:r>
              <a:rPr sz="1600" b="1" u="heavy" spc="-20" dirty="0">
                <a:uFill>
                  <a:solidFill>
                    <a:srgbClr val="000000"/>
                  </a:solidFill>
                </a:uFill>
                <a:latin typeface="Calibri"/>
                <a:cs typeface="Calibri"/>
              </a:rPr>
              <a:t> </a:t>
            </a:r>
            <a:r>
              <a:rPr lang="en-IN" sz="1600" b="1" u="heavy" spc="-5" dirty="0">
                <a:uFill>
                  <a:solidFill>
                    <a:srgbClr val="000000"/>
                  </a:solidFill>
                </a:uFill>
                <a:latin typeface="Calibri"/>
                <a:cs typeface="Calibri"/>
              </a:rPr>
              <a:t>SHAILENDRA CHAURASIYA</a:t>
            </a:r>
            <a:endParaRPr sz="1600" dirty="0">
              <a:latin typeface="Calibri"/>
              <a:cs typeface="Calibri"/>
            </a:endParaRPr>
          </a:p>
          <a:p>
            <a:pPr algn="ctr">
              <a:lnSpc>
                <a:spcPct val="100000"/>
              </a:lnSpc>
              <a:spcBef>
                <a:spcPts val="1335"/>
              </a:spcBef>
            </a:pPr>
            <a:r>
              <a:rPr sz="1600" spc="-5" dirty="0">
                <a:latin typeface="Calibri"/>
                <a:cs typeface="Calibri"/>
              </a:rPr>
              <a:t>DEPARTMENT</a:t>
            </a:r>
            <a:r>
              <a:rPr sz="1600" spc="-10" dirty="0">
                <a:latin typeface="Calibri"/>
                <a:cs typeface="Calibri"/>
              </a:rPr>
              <a:t> </a:t>
            </a:r>
            <a:r>
              <a:rPr sz="1600" spc="-5" dirty="0">
                <a:latin typeface="Calibri"/>
                <a:cs typeface="Calibri"/>
              </a:rPr>
              <a:t>OF</a:t>
            </a:r>
            <a:r>
              <a:rPr sz="1600" spc="10" dirty="0">
                <a:latin typeface="Calibri"/>
                <a:cs typeface="Calibri"/>
              </a:rPr>
              <a:t> </a:t>
            </a:r>
            <a:r>
              <a:rPr sz="1600" spc="-5" dirty="0">
                <a:latin typeface="Calibri"/>
                <a:cs typeface="Calibri"/>
              </a:rPr>
              <a:t>COMPUTER</a:t>
            </a:r>
            <a:r>
              <a:rPr sz="1600" dirty="0">
                <a:latin typeface="Calibri"/>
                <a:cs typeface="Calibri"/>
              </a:rPr>
              <a:t> </a:t>
            </a:r>
            <a:r>
              <a:rPr sz="1600" spc="-5" dirty="0">
                <a:latin typeface="Calibri"/>
                <a:cs typeface="Calibri"/>
              </a:rPr>
              <a:t>SCIENCE AND ENGINEERING</a:t>
            </a:r>
            <a:endParaRPr sz="1600" dirty="0">
              <a:latin typeface="Calibri"/>
              <a:cs typeface="Calibri"/>
            </a:endParaRPr>
          </a:p>
          <a:p>
            <a:pPr marL="314325" marR="306070" algn="ctr">
              <a:lnSpc>
                <a:spcPts val="3250"/>
              </a:lnSpc>
              <a:spcBef>
                <a:spcPts val="120"/>
              </a:spcBef>
            </a:pPr>
            <a:r>
              <a:rPr sz="1600" spc="-10" dirty="0">
                <a:latin typeface="Calibri"/>
                <a:cs typeface="Calibri"/>
              </a:rPr>
              <a:t>LNCT</a:t>
            </a:r>
            <a:r>
              <a:rPr sz="1600" spc="-5" dirty="0">
                <a:latin typeface="Calibri"/>
                <a:cs typeface="Calibri"/>
              </a:rPr>
              <a:t> University,</a:t>
            </a:r>
            <a:r>
              <a:rPr sz="1600" spc="-10" dirty="0">
                <a:latin typeface="Calibri"/>
                <a:cs typeface="Calibri"/>
              </a:rPr>
              <a:t> </a:t>
            </a:r>
            <a:r>
              <a:rPr sz="1600" spc="-5" dirty="0">
                <a:latin typeface="Calibri"/>
                <a:cs typeface="Calibri"/>
              </a:rPr>
              <a:t>Bhopal,</a:t>
            </a:r>
            <a:r>
              <a:rPr sz="1600" dirty="0">
                <a:latin typeface="Calibri"/>
                <a:cs typeface="Calibri"/>
              </a:rPr>
              <a:t> </a:t>
            </a:r>
            <a:r>
              <a:rPr sz="1600" spc="-5" dirty="0">
                <a:latin typeface="Calibri"/>
                <a:cs typeface="Calibri"/>
              </a:rPr>
              <a:t>Madhya</a:t>
            </a:r>
            <a:r>
              <a:rPr sz="1600" spc="25" dirty="0">
                <a:latin typeface="Calibri"/>
                <a:cs typeface="Calibri"/>
              </a:rPr>
              <a:t> </a:t>
            </a:r>
            <a:r>
              <a:rPr sz="1600" spc="-5" dirty="0">
                <a:latin typeface="Calibri"/>
                <a:cs typeface="Calibri"/>
              </a:rPr>
              <a:t>Pradesh(462002) </a:t>
            </a:r>
            <a:r>
              <a:rPr sz="1600" spc="-350" dirty="0">
                <a:latin typeface="Calibri"/>
                <a:cs typeface="Calibri"/>
              </a:rPr>
              <a:t> </a:t>
            </a:r>
            <a:r>
              <a:rPr sz="1600" spc="-10" dirty="0">
                <a:latin typeface="Calibri"/>
                <a:cs typeface="Calibri"/>
              </a:rPr>
              <a:t>Session</a:t>
            </a:r>
            <a:r>
              <a:rPr sz="1600" spc="15" dirty="0">
                <a:latin typeface="Calibri"/>
                <a:cs typeface="Calibri"/>
              </a:rPr>
              <a:t> </a:t>
            </a:r>
            <a:r>
              <a:rPr sz="1600" spc="-5" dirty="0">
                <a:latin typeface="Calibri"/>
                <a:cs typeface="Calibri"/>
              </a:rPr>
              <a:t>2021-22</a:t>
            </a:r>
            <a:endParaRPr sz="1600" dirty="0">
              <a:latin typeface="Calibri"/>
              <a:cs typeface="Calibri"/>
            </a:endParaRPr>
          </a:p>
        </p:txBody>
      </p:sp>
      <p:pic>
        <p:nvPicPr>
          <p:cNvPr id="6" name="object 6"/>
          <p:cNvPicPr/>
          <p:nvPr/>
        </p:nvPicPr>
        <p:blipFill>
          <a:blip r:embed="rId2" cstate="print"/>
          <a:stretch>
            <a:fillRect/>
          </a:stretch>
        </p:blipFill>
        <p:spPr>
          <a:xfrm>
            <a:off x="2503804" y="3374643"/>
            <a:ext cx="2552699" cy="7143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ADC99-C464-482A-A1BC-C138424CAC1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5FA0761-6D49-4ACE-B34D-47E73289745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559710C-536B-4BC3-8095-DF230A4FBE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284905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6400F-62AC-40F0-BA87-B8EAEAFE9B8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D146325-9F74-465A-BBBD-A3F6087AF38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5A22DFA-39A2-4F64-A746-090D1CE85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2060467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90C557-B872-4F78-91D1-F3157FC041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69933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0233-42C5-4734-824D-4C12F2A4D4D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C51FC0E-E69B-449D-98E8-9442ADE17A57}"/>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6244C35-3B5F-4097-B0C8-D864A5B282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40889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F050-CF0E-4AFE-B503-DF5D33BB760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EB7196A-7C7A-4627-83F6-3633F174A65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0931ECC-F761-4306-AFEA-DC42F341E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1277946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868EF-5898-42F4-B7E5-299CC38BEAF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01013A5-67C7-47F2-BEE8-BAC02FECAEA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8157C2A-F23D-4476-B52E-2A97FCE656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385830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8CD8E-1DDD-4133-9273-22A8E4A3AFD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B1B586B-73D5-46C7-870F-3E7ABC928F9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C723D08-F4C6-4C3E-9C49-0087EA10B0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133958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13C2-862F-4FEF-8F7C-FE3BBB04AC1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9B95D1D-66D0-4B15-9679-30F080E3AE07}"/>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34D3D91-843E-46A5-B314-A39807EC55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pic>
        <p:nvPicPr>
          <p:cNvPr id="7" name="Picture 6">
            <a:extLst>
              <a:ext uri="{FF2B5EF4-FFF2-40B4-BE49-F238E27FC236}">
                <a16:creationId xmlns:a16="http://schemas.microsoft.com/office/drawing/2014/main" id="{460F36EE-69D0-4398-BEA0-5912BDC99B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209077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04" y="80789"/>
            <a:ext cx="5756910" cy="12041758"/>
          </a:xfrm>
          <a:prstGeom prst="rect">
            <a:avLst/>
          </a:prstGeom>
        </p:spPr>
        <p:txBody>
          <a:bodyPr vert="horz" wrap="square" lIns="0" tIns="12700" rIns="0" bIns="0" rtlCol="0">
            <a:spAutoFit/>
          </a:bodyPr>
          <a:lstStyle/>
          <a:p>
            <a:pPr marL="1905" algn="ctr">
              <a:lnSpc>
                <a:spcPct val="100000"/>
              </a:lnSpc>
              <a:spcBef>
                <a:spcPts val="100"/>
              </a:spcBef>
            </a:pPr>
            <a:r>
              <a:rPr sz="2000" b="1" spc="-5" dirty="0">
                <a:latin typeface="Calibri"/>
                <a:cs typeface="Calibri"/>
              </a:rPr>
              <a:t>1)Overview</a:t>
            </a:r>
            <a:r>
              <a:rPr sz="2000" b="1" spc="-30" dirty="0">
                <a:latin typeface="Calibri"/>
                <a:cs typeface="Calibri"/>
              </a:rPr>
              <a:t> </a:t>
            </a:r>
            <a:r>
              <a:rPr sz="2000" b="1" spc="-5" dirty="0">
                <a:latin typeface="Calibri"/>
                <a:cs typeface="Calibri"/>
              </a:rPr>
              <a:t>in</a:t>
            </a:r>
            <a:r>
              <a:rPr sz="2000" b="1" spc="-25" dirty="0">
                <a:latin typeface="Calibri"/>
                <a:cs typeface="Calibri"/>
              </a:rPr>
              <a:t> </a:t>
            </a:r>
            <a:r>
              <a:rPr lang="en-IN" sz="2000" b="1" spc="-25" dirty="0">
                <a:latin typeface="Calibri"/>
                <a:cs typeface="Calibri"/>
              </a:rPr>
              <a:t>HTML/CSS</a:t>
            </a:r>
          </a:p>
          <a:p>
            <a:pPr algn="l"/>
            <a:r>
              <a:rPr lang="en-US" sz="2000" b="0" i="0" u="none" strike="noStrike" dirty="0">
                <a:solidFill>
                  <a:srgbClr val="003366"/>
                </a:solidFill>
                <a:effectLst/>
                <a:latin typeface="'Helvetica Neue'"/>
                <a:hlinkClick r:id="rId3"/>
              </a:rPr>
              <a:t>HTML</a:t>
            </a:r>
            <a:r>
              <a:rPr lang="en-US" sz="2000" b="0" i="0" dirty="0">
                <a:solidFill>
                  <a:srgbClr val="333333"/>
                </a:solidFill>
                <a:effectLst/>
                <a:latin typeface="'Helvetica Neue'"/>
              </a:rPr>
              <a:t> (the Hypertext Markup Language) and </a:t>
            </a:r>
            <a:r>
              <a:rPr lang="en-US" sz="2000" b="0" i="0" u="none" strike="noStrike" dirty="0">
                <a:solidFill>
                  <a:srgbClr val="003366"/>
                </a:solidFill>
                <a:effectLst/>
                <a:latin typeface="'Helvetica Neue'"/>
                <a:hlinkClick r:id="rId4"/>
              </a:rPr>
              <a:t>CSS</a:t>
            </a:r>
            <a:r>
              <a:rPr lang="en-US" sz="2000" b="0" i="0" dirty="0">
                <a:solidFill>
                  <a:srgbClr val="333333"/>
                </a:solidFill>
                <a:effectLst/>
                <a:latin typeface="'Helvetica Neue'"/>
              </a:rPr>
              <a:t> (Cascading Style Sheets) are two of the core technologies for building Web pages. HTML provides the </a:t>
            </a:r>
            <a:r>
              <a:rPr lang="en-US" sz="2000" b="0" i="1" dirty="0">
                <a:solidFill>
                  <a:srgbClr val="333333"/>
                </a:solidFill>
                <a:effectLst/>
                <a:latin typeface="'Helvetica Neue'"/>
              </a:rPr>
              <a:t>structure</a:t>
            </a:r>
            <a:r>
              <a:rPr lang="en-US" sz="2000" b="0" i="0" dirty="0">
                <a:solidFill>
                  <a:srgbClr val="333333"/>
                </a:solidFill>
                <a:effectLst/>
                <a:latin typeface="'Helvetica Neue'"/>
              </a:rPr>
              <a:t> of the page, CSS the (visual and aural) </a:t>
            </a:r>
            <a:r>
              <a:rPr lang="en-US" sz="2000" b="0" i="1" dirty="0">
                <a:solidFill>
                  <a:srgbClr val="333333"/>
                </a:solidFill>
                <a:effectLst/>
                <a:latin typeface="'Helvetica Neue'"/>
              </a:rPr>
              <a:t>layout,</a:t>
            </a:r>
            <a:r>
              <a:rPr lang="en-US" sz="2000" b="0" i="0" dirty="0">
                <a:solidFill>
                  <a:srgbClr val="333333"/>
                </a:solidFill>
                <a:effectLst/>
                <a:latin typeface="'Helvetica Neue'"/>
              </a:rPr>
              <a:t> for a variety of devices. Along with </a:t>
            </a:r>
            <a:r>
              <a:rPr lang="en-US" sz="2000" b="0" i="0" u="none" strike="noStrike" dirty="0">
                <a:solidFill>
                  <a:srgbClr val="003366"/>
                </a:solidFill>
                <a:effectLst/>
                <a:latin typeface="'Helvetica Neue'"/>
                <a:hlinkClick r:id="rId5"/>
              </a:rPr>
              <a:t>graphics</a:t>
            </a:r>
            <a:r>
              <a:rPr lang="en-US" sz="2000" b="0" i="0" dirty="0">
                <a:solidFill>
                  <a:srgbClr val="333333"/>
                </a:solidFill>
                <a:effectLst/>
                <a:latin typeface="'Helvetica Neue'"/>
              </a:rPr>
              <a:t> and </a:t>
            </a:r>
            <a:r>
              <a:rPr lang="en-US" sz="2000" b="0" i="0" u="none" strike="noStrike" dirty="0">
                <a:solidFill>
                  <a:srgbClr val="003366"/>
                </a:solidFill>
                <a:effectLst/>
                <a:latin typeface="'Helvetica Neue'"/>
                <a:hlinkClick r:id="rId6"/>
              </a:rPr>
              <a:t>scripting</a:t>
            </a:r>
            <a:r>
              <a:rPr lang="en-US" sz="2000" b="0" i="0" dirty="0">
                <a:solidFill>
                  <a:srgbClr val="333333"/>
                </a:solidFill>
                <a:effectLst/>
                <a:latin typeface="'Helvetica Neue'"/>
              </a:rPr>
              <a:t>, HTML and CSS are the basis of building Web pages and Web Applications. Learn more below about:</a:t>
            </a:r>
            <a:endParaRPr lang="en-US" sz="2000" b="0" i="0" dirty="0">
              <a:solidFill>
                <a:srgbClr val="003366"/>
              </a:solidFill>
              <a:effectLst/>
              <a:latin typeface="'Helvetica Neue'"/>
            </a:endParaRPr>
          </a:p>
          <a:p>
            <a:pPr algn="l"/>
            <a:r>
              <a:rPr lang="en-US" sz="2000" b="0" i="0" u="none" strike="noStrike" dirty="0">
                <a:solidFill>
                  <a:srgbClr val="003366"/>
                </a:solidFill>
                <a:effectLst/>
                <a:latin typeface="'Helvetica Neue'"/>
                <a:hlinkClick r:id="rId3"/>
              </a:rPr>
              <a:t>HTML</a:t>
            </a:r>
            <a:r>
              <a:rPr lang="en-US" sz="2000" b="0" i="0" dirty="0">
                <a:solidFill>
                  <a:srgbClr val="333333"/>
                </a:solidFill>
                <a:effectLst/>
                <a:latin typeface="'Helvetica Neue'"/>
              </a:rPr>
              <a:t> is the language for describing the structure of Web pages. HTML gives authors the means to:</a:t>
            </a:r>
          </a:p>
          <a:p>
            <a:pPr algn="l">
              <a:buFont typeface="Arial" panose="020B0604020202020204" pitchFamily="34" charset="0"/>
              <a:buChar char="•"/>
            </a:pPr>
            <a:r>
              <a:rPr lang="en-US" sz="2000" b="0" i="0" dirty="0">
                <a:solidFill>
                  <a:srgbClr val="333333"/>
                </a:solidFill>
                <a:effectLst/>
                <a:latin typeface="'Helvetica Neue'"/>
              </a:rPr>
              <a:t>Publish online documents with headings, text, tables, lists, photos, etc.</a:t>
            </a:r>
          </a:p>
          <a:p>
            <a:pPr algn="l">
              <a:buFont typeface="Arial" panose="020B0604020202020204" pitchFamily="34" charset="0"/>
              <a:buChar char="•"/>
            </a:pPr>
            <a:r>
              <a:rPr lang="en-US" sz="2000" b="0" i="0" dirty="0">
                <a:solidFill>
                  <a:srgbClr val="333333"/>
                </a:solidFill>
                <a:effectLst/>
                <a:latin typeface="'Helvetica Neue'"/>
              </a:rPr>
              <a:t>Retrieve online information via hypertext links, at the click of a button.</a:t>
            </a:r>
          </a:p>
          <a:p>
            <a:pPr algn="l">
              <a:buFont typeface="Arial" panose="020B0604020202020204" pitchFamily="34" charset="0"/>
              <a:buChar char="•"/>
            </a:pPr>
            <a:r>
              <a:rPr lang="en-US" sz="2000" b="0" i="0" dirty="0">
                <a:solidFill>
                  <a:srgbClr val="333333"/>
                </a:solidFill>
                <a:effectLst/>
                <a:latin typeface="'Helvetica Neue'"/>
              </a:rPr>
              <a:t>Design forms for conducting transactions with remote services, for use in searching for information, making reservations, ordering products, etc.</a:t>
            </a:r>
          </a:p>
          <a:p>
            <a:pPr algn="l">
              <a:buFont typeface="Arial" panose="020B0604020202020204" pitchFamily="34" charset="0"/>
              <a:buChar char="•"/>
            </a:pPr>
            <a:r>
              <a:rPr lang="en-US" sz="2000" b="0" i="0" dirty="0">
                <a:solidFill>
                  <a:srgbClr val="333333"/>
                </a:solidFill>
                <a:effectLst/>
                <a:latin typeface="'Helvetica Neue'"/>
              </a:rPr>
              <a:t>Include spread-sheets, video clips, sound clips, and other applications directly in their documents.</a:t>
            </a:r>
          </a:p>
          <a:p>
            <a:pPr algn="l"/>
            <a:r>
              <a:rPr lang="en-US" sz="2000" b="0" i="0" dirty="0">
                <a:solidFill>
                  <a:srgbClr val="333333"/>
                </a:solidFill>
                <a:effectLst/>
                <a:latin typeface="'Helvetica Neue'"/>
              </a:rPr>
              <a:t>With HTML, authors describe the structure of pages using </a:t>
            </a:r>
            <a:r>
              <a:rPr lang="en-US" sz="2000" b="0" i="1" dirty="0">
                <a:solidFill>
                  <a:srgbClr val="333333"/>
                </a:solidFill>
                <a:effectLst/>
                <a:latin typeface="'Helvetica Neue'"/>
              </a:rPr>
              <a:t>markup.</a:t>
            </a:r>
            <a:r>
              <a:rPr lang="en-US" sz="2000" b="0" i="0" dirty="0">
                <a:solidFill>
                  <a:srgbClr val="333333"/>
                </a:solidFill>
                <a:effectLst/>
                <a:latin typeface="'Helvetica Neue'"/>
              </a:rPr>
              <a:t> The </a:t>
            </a:r>
            <a:r>
              <a:rPr lang="en-US" sz="2000" b="0" i="1" dirty="0">
                <a:solidFill>
                  <a:srgbClr val="333333"/>
                </a:solidFill>
                <a:effectLst/>
                <a:latin typeface="'Helvetica Neue'"/>
              </a:rPr>
              <a:t>elements</a:t>
            </a:r>
            <a:r>
              <a:rPr lang="en-US" sz="2000" b="0" i="0" dirty="0">
                <a:solidFill>
                  <a:srgbClr val="333333"/>
                </a:solidFill>
                <a:effectLst/>
                <a:latin typeface="'Helvetica Neue'"/>
              </a:rPr>
              <a:t> of the language label pieces of content such as “paragraph,” “list,” “table,” and so on</a:t>
            </a:r>
            <a:endParaRPr lang="en-US" sz="2000" b="0" i="0" dirty="0">
              <a:solidFill>
                <a:srgbClr val="003366"/>
              </a:solidFill>
              <a:effectLst/>
              <a:latin typeface="'Helvetica Neue'"/>
            </a:endParaRPr>
          </a:p>
          <a:p>
            <a:pPr algn="l"/>
            <a:r>
              <a:rPr lang="en-US" sz="2000" b="0" i="0" u="none" strike="noStrike" dirty="0">
                <a:solidFill>
                  <a:srgbClr val="003366"/>
                </a:solidFill>
                <a:effectLst/>
                <a:latin typeface="'Helvetica Neue'"/>
                <a:hlinkClick r:id="rId4"/>
              </a:rPr>
              <a:t>CSS</a:t>
            </a:r>
            <a:r>
              <a:rPr lang="en-US" sz="2000" b="0" i="0" dirty="0">
                <a:solidFill>
                  <a:srgbClr val="333333"/>
                </a:solidFill>
                <a:effectLst/>
                <a:latin typeface="'Helvetica Neue'"/>
              </a:rPr>
              <a:t> is the language for describing the presentation of Web pages, including colors, layout, and fonts. It allows one to adapt the presentation to different types of devices, such as large screens, small screens, or printers. CSS is independent of HTML and can be used with any XML-based markup language. The separation of HTML from CSS makes it easier to maintain sites, share style sheets across pages, and tailor pages to different environments. This is referred to as the </a:t>
            </a:r>
            <a:r>
              <a:rPr lang="en-US" sz="2000" b="0" i="1" dirty="0">
                <a:solidFill>
                  <a:srgbClr val="333333"/>
                </a:solidFill>
                <a:effectLst/>
                <a:latin typeface="'Helvetica Neue'"/>
              </a:rPr>
              <a:t>separation of structure (or: content) from presentation.</a:t>
            </a:r>
            <a:endParaRPr lang="en-US" sz="2000" b="0" i="0" dirty="0">
              <a:solidFill>
                <a:srgbClr val="333333"/>
              </a:solidFill>
              <a:effectLst/>
              <a:latin typeface="'Helvetica Neue'"/>
            </a:endParaRPr>
          </a:p>
          <a:p>
            <a:pPr algn="l"/>
            <a:endParaRPr lang="en-US" sz="2000" b="0" i="0" dirty="0">
              <a:solidFill>
                <a:srgbClr val="003366"/>
              </a:solidFill>
              <a:effectLst/>
              <a:latin typeface="'Helvetica Neue'"/>
            </a:endParaRPr>
          </a:p>
          <a:p>
            <a:pPr marL="1905" algn="ctr">
              <a:lnSpc>
                <a:spcPct val="100000"/>
              </a:lnSpc>
              <a:spcBef>
                <a:spcPts val="100"/>
              </a:spcBef>
            </a:pPr>
            <a:endParaRPr lang="en-IN" sz="2000" b="1" spc="-25" dirty="0">
              <a:latin typeface="Calibri"/>
              <a:cs typeface="Calibri"/>
            </a:endParaRPr>
          </a:p>
          <a:p>
            <a:pPr marL="1905" algn="ctr">
              <a:lnSpc>
                <a:spcPct val="100000"/>
              </a:lnSpc>
              <a:spcBef>
                <a:spcPts val="100"/>
              </a:spcBef>
            </a:pPr>
            <a:endParaRPr sz="2000" dirty="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11323" y="1372869"/>
            <a:ext cx="2138680" cy="330835"/>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alibri"/>
                <a:cs typeface="Calibri"/>
              </a:rPr>
              <a:t>2)About</a:t>
            </a:r>
            <a:r>
              <a:rPr sz="2000" b="1" spc="-25" dirty="0">
                <a:latin typeface="Calibri"/>
                <a:cs typeface="Calibri"/>
              </a:rPr>
              <a:t> </a:t>
            </a:r>
            <a:r>
              <a:rPr sz="2000" b="1" spc="-5" dirty="0">
                <a:latin typeface="Calibri"/>
                <a:cs typeface="Calibri"/>
              </a:rPr>
              <a:t>this</a:t>
            </a:r>
            <a:r>
              <a:rPr sz="2000" b="1" spc="-25" dirty="0">
                <a:latin typeface="Calibri"/>
                <a:cs typeface="Calibri"/>
              </a:rPr>
              <a:t> </a:t>
            </a:r>
            <a:r>
              <a:rPr sz="2000" b="1" spc="-5" dirty="0">
                <a:latin typeface="Calibri"/>
                <a:cs typeface="Calibri"/>
              </a:rPr>
              <a:t>project</a:t>
            </a:r>
            <a:endParaRPr sz="2000">
              <a:latin typeface="Calibri"/>
              <a:cs typeface="Calibri"/>
            </a:endParaRPr>
          </a:p>
        </p:txBody>
      </p:sp>
      <p:sp>
        <p:nvSpPr>
          <p:cNvPr id="3" name="object 3"/>
          <p:cNvSpPr txBox="1"/>
          <p:nvPr/>
        </p:nvSpPr>
        <p:spPr>
          <a:xfrm>
            <a:off x="1130604" y="2825241"/>
            <a:ext cx="5360670" cy="2428806"/>
          </a:xfrm>
          <a:prstGeom prst="rect">
            <a:avLst/>
          </a:prstGeom>
        </p:spPr>
        <p:txBody>
          <a:bodyPr vert="horz" wrap="square" lIns="0" tIns="12700" rIns="0" bIns="0" rtlCol="0">
            <a:spAutoFit/>
          </a:bodyPr>
          <a:lstStyle/>
          <a:p>
            <a:pPr marL="240665" indent="-228600">
              <a:lnSpc>
                <a:spcPct val="100000"/>
              </a:lnSpc>
              <a:spcBef>
                <a:spcPts val="100"/>
              </a:spcBef>
              <a:buFont typeface="Arial MT"/>
              <a:buChar char="•"/>
              <a:tabLst>
                <a:tab pos="240665" algn="l"/>
                <a:tab pos="241300" algn="l"/>
              </a:tabLst>
            </a:pPr>
            <a:r>
              <a:rPr sz="1800" dirty="0">
                <a:latin typeface="Calibri"/>
                <a:cs typeface="Calibri"/>
              </a:rPr>
              <a:t>It</a:t>
            </a:r>
            <a:r>
              <a:rPr sz="1800" spc="-5" dirty="0">
                <a:latin typeface="Calibri"/>
                <a:cs typeface="Calibri"/>
              </a:rPr>
              <a:t> </a:t>
            </a:r>
            <a:r>
              <a:rPr sz="1800" dirty="0">
                <a:latin typeface="Calibri"/>
                <a:cs typeface="Calibri"/>
              </a:rPr>
              <a:t>is</a:t>
            </a:r>
            <a:r>
              <a:rPr sz="1800" spc="-5" dirty="0">
                <a:latin typeface="Calibri"/>
                <a:cs typeface="Calibri"/>
              </a:rPr>
              <a:t> </a:t>
            </a:r>
            <a:r>
              <a:rPr sz="1800" dirty="0">
                <a:latin typeface="Calibri"/>
                <a:cs typeface="Calibri"/>
              </a:rPr>
              <a:t>a</a:t>
            </a:r>
            <a:r>
              <a:rPr sz="1800" spc="-10" dirty="0">
                <a:latin typeface="Calibri"/>
                <a:cs typeface="Calibri"/>
              </a:rPr>
              <a:t> </a:t>
            </a:r>
            <a:r>
              <a:rPr sz="1800" dirty="0">
                <a:latin typeface="Calibri"/>
                <a:cs typeface="Calibri"/>
              </a:rPr>
              <a:t>console</a:t>
            </a:r>
            <a:r>
              <a:rPr sz="1800" spc="-5" dirty="0">
                <a:latin typeface="Calibri"/>
                <a:cs typeface="Calibri"/>
              </a:rPr>
              <a:t> base</a:t>
            </a:r>
            <a:r>
              <a:rPr lang="en-IN" sz="1800" spc="-5" dirty="0">
                <a:latin typeface="Calibri"/>
                <a:cs typeface="Calibri"/>
              </a:rPr>
              <a:t>d FITNESS CENTER</a:t>
            </a:r>
            <a:r>
              <a:rPr sz="1800" spc="-5" dirty="0">
                <a:latin typeface="Calibri"/>
                <a:cs typeface="Calibri"/>
              </a:rPr>
              <a:t>.</a:t>
            </a:r>
            <a:endParaRPr sz="1800" dirty="0">
              <a:latin typeface="Calibri"/>
              <a:cs typeface="Calibri"/>
            </a:endParaRPr>
          </a:p>
          <a:p>
            <a:pPr marL="240665" marR="5080" indent="-228600">
              <a:lnSpc>
                <a:spcPct val="116700"/>
              </a:lnSpc>
              <a:spcBef>
                <a:spcPts val="1019"/>
              </a:spcBef>
              <a:buFont typeface="Arial MT"/>
              <a:buChar char="•"/>
              <a:tabLst>
                <a:tab pos="240665" algn="l"/>
                <a:tab pos="241300" algn="l"/>
              </a:tabLst>
            </a:pPr>
            <a:r>
              <a:rPr sz="1800" spc="-5" dirty="0">
                <a:latin typeface="Calibri"/>
                <a:cs typeface="Calibri"/>
              </a:rPr>
              <a:t>From this</a:t>
            </a:r>
            <a:r>
              <a:rPr sz="1800" dirty="0">
                <a:latin typeface="Calibri"/>
                <a:cs typeface="Calibri"/>
              </a:rPr>
              <a:t> we can save</a:t>
            </a:r>
            <a:r>
              <a:rPr sz="1800" spc="5" dirty="0">
                <a:latin typeface="Calibri"/>
                <a:cs typeface="Calibri"/>
              </a:rPr>
              <a:t> </a:t>
            </a:r>
            <a:r>
              <a:rPr sz="1800" spc="-5" dirty="0">
                <a:latin typeface="Calibri"/>
                <a:cs typeface="Calibri"/>
              </a:rPr>
              <a:t>contact</a:t>
            </a:r>
            <a:r>
              <a:rPr sz="1800" dirty="0">
                <a:latin typeface="Calibri"/>
                <a:cs typeface="Calibri"/>
              </a:rPr>
              <a:t> </a:t>
            </a:r>
            <a:r>
              <a:rPr sz="1800" spc="-5" dirty="0">
                <a:latin typeface="Calibri"/>
                <a:cs typeface="Calibri"/>
              </a:rPr>
              <a:t>info like</a:t>
            </a:r>
            <a:r>
              <a:rPr sz="1800" dirty="0">
                <a:latin typeface="Calibri"/>
                <a:cs typeface="Calibri"/>
              </a:rPr>
              <a:t> </a:t>
            </a:r>
            <a:r>
              <a:rPr lang="en-IN" sz="1800" dirty="0">
                <a:latin typeface="Calibri"/>
                <a:cs typeface="Calibri"/>
              </a:rPr>
              <a:t> first </a:t>
            </a:r>
            <a:r>
              <a:rPr sz="1800" spc="-5" dirty="0">
                <a:latin typeface="Calibri"/>
                <a:cs typeface="Calibri"/>
              </a:rPr>
              <a:t>name,</a:t>
            </a:r>
            <a:r>
              <a:rPr lang="en-IN" sz="1800" spc="-5" dirty="0">
                <a:latin typeface="Calibri"/>
                <a:cs typeface="Calibri"/>
              </a:rPr>
              <a:t> last </a:t>
            </a:r>
            <a:r>
              <a:rPr lang="en-IN" sz="1800" spc="-5" dirty="0" err="1">
                <a:latin typeface="Calibri"/>
                <a:cs typeface="Calibri"/>
              </a:rPr>
              <a:t>name,gmail</a:t>
            </a:r>
            <a:r>
              <a:rPr lang="en-IN" sz="1800" spc="-5" dirty="0">
                <a:latin typeface="Calibri"/>
                <a:cs typeface="Calibri"/>
              </a:rPr>
              <a:t>.</a:t>
            </a:r>
            <a:r>
              <a:rPr sz="1800" dirty="0">
                <a:latin typeface="Calibri"/>
                <a:cs typeface="Calibri"/>
              </a:rPr>
              <a:t> </a:t>
            </a:r>
          </a:p>
          <a:p>
            <a:pPr marL="240665" marR="472440" indent="-228600">
              <a:lnSpc>
                <a:spcPct val="116100"/>
              </a:lnSpc>
              <a:spcBef>
                <a:spcPts val="1035"/>
              </a:spcBef>
              <a:buFont typeface="Arial MT"/>
              <a:buChar char="•"/>
              <a:tabLst>
                <a:tab pos="240665" algn="l"/>
                <a:tab pos="241300" algn="l"/>
              </a:tabLst>
            </a:pPr>
            <a:r>
              <a:rPr sz="1800" spc="-5" dirty="0">
                <a:latin typeface="Calibri"/>
                <a:cs typeface="Calibri"/>
              </a:rPr>
              <a:t>We also </a:t>
            </a:r>
            <a:r>
              <a:rPr sz="1800" dirty="0">
                <a:latin typeface="Calibri"/>
                <a:cs typeface="Calibri"/>
              </a:rPr>
              <a:t>can see , </a:t>
            </a:r>
            <a:r>
              <a:rPr sz="1800" dirty="0" err="1">
                <a:latin typeface="Calibri"/>
                <a:cs typeface="Calibri"/>
              </a:rPr>
              <a:t>modi</a:t>
            </a:r>
            <a:r>
              <a:rPr lang="en-IN" sz="1800" dirty="0" err="1">
                <a:latin typeface="Calibri"/>
                <a:cs typeface="Calibri"/>
              </a:rPr>
              <a:t>fy</a:t>
            </a:r>
            <a:r>
              <a:rPr lang="en-IN" sz="1800" dirty="0">
                <a:latin typeface="Calibri"/>
                <a:cs typeface="Calibri"/>
              </a:rPr>
              <a:t>, </a:t>
            </a:r>
            <a:r>
              <a:rPr lang="en-IN" spc="-5" dirty="0">
                <a:latin typeface="Calibri"/>
                <a:cs typeface="Calibri"/>
              </a:rPr>
              <a:t>send message.</a:t>
            </a:r>
            <a:endParaRPr lang="en-US" sz="1800" dirty="0">
              <a:latin typeface="Calibri"/>
              <a:cs typeface="Calibri"/>
            </a:endParaRPr>
          </a:p>
          <a:p>
            <a:pPr marL="240665" indent="-228600">
              <a:lnSpc>
                <a:spcPct val="100000"/>
              </a:lnSpc>
              <a:spcBef>
                <a:spcPts val="1365"/>
              </a:spcBef>
              <a:buFont typeface="Arial MT"/>
              <a:buChar char="•"/>
              <a:tabLst>
                <a:tab pos="240665" algn="l"/>
                <a:tab pos="241300" algn="l"/>
              </a:tabLst>
            </a:pPr>
            <a:r>
              <a:rPr lang="en-US" sz="1800" dirty="0">
                <a:latin typeface="Calibri"/>
                <a:cs typeface="Calibri"/>
              </a:rPr>
              <a:t>It</a:t>
            </a:r>
            <a:r>
              <a:rPr lang="en-US" sz="1800" spc="-10" dirty="0">
                <a:latin typeface="Calibri"/>
                <a:cs typeface="Calibri"/>
              </a:rPr>
              <a:t> </a:t>
            </a:r>
            <a:r>
              <a:rPr lang="en-US" sz="1800" dirty="0">
                <a:latin typeface="Calibri"/>
                <a:cs typeface="Calibri"/>
              </a:rPr>
              <a:t>is</a:t>
            </a:r>
            <a:r>
              <a:rPr lang="en-US" sz="1800" spc="-10" dirty="0">
                <a:latin typeface="Calibri"/>
                <a:cs typeface="Calibri"/>
              </a:rPr>
              <a:t> </a:t>
            </a:r>
            <a:r>
              <a:rPr lang="en-US" sz="1800" dirty="0">
                <a:latin typeface="Calibri"/>
                <a:cs typeface="Calibri"/>
              </a:rPr>
              <a:t>made</a:t>
            </a:r>
            <a:r>
              <a:rPr lang="en-US" sz="1800" spc="-10" dirty="0">
                <a:latin typeface="Calibri"/>
                <a:cs typeface="Calibri"/>
              </a:rPr>
              <a:t> </a:t>
            </a:r>
            <a:r>
              <a:rPr lang="en-US" sz="1800" dirty="0">
                <a:latin typeface="Calibri"/>
                <a:cs typeface="Calibri"/>
              </a:rPr>
              <a:t>by</a:t>
            </a:r>
            <a:r>
              <a:rPr lang="en-US" sz="1800" spc="-10" dirty="0">
                <a:latin typeface="Calibri"/>
                <a:cs typeface="Calibri"/>
              </a:rPr>
              <a:t> </a:t>
            </a:r>
            <a:r>
              <a:rPr lang="en-US" sz="1800" spc="-5" dirty="0">
                <a:latin typeface="Calibri"/>
                <a:cs typeface="Calibri"/>
              </a:rPr>
              <a:t>HTML/CS.</a:t>
            </a:r>
            <a:endParaRPr lang="en-US" sz="1800" dirty="0">
              <a:latin typeface="Calibri"/>
              <a:cs typeface="Calibri"/>
            </a:endParaRPr>
          </a:p>
          <a:p>
            <a:pPr marL="240665" indent="-228600">
              <a:lnSpc>
                <a:spcPct val="100000"/>
              </a:lnSpc>
              <a:spcBef>
                <a:spcPts val="1370"/>
              </a:spcBef>
              <a:buFont typeface="Arial MT"/>
              <a:buChar char="•"/>
              <a:tabLst>
                <a:tab pos="240665" algn="l"/>
                <a:tab pos="241300" algn="l"/>
              </a:tabLst>
            </a:pPr>
            <a:r>
              <a:rPr sz="1800" dirty="0">
                <a:latin typeface="Calibri"/>
                <a:cs typeface="Calibri"/>
              </a:rPr>
              <a:t>It</a:t>
            </a:r>
            <a:r>
              <a:rPr sz="1800" spc="-15" dirty="0">
                <a:latin typeface="Calibri"/>
                <a:cs typeface="Calibri"/>
              </a:rPr>
              <a:t> </a:t>
            </a:r>
            <a:r>
              <a:rPr sz="1800" dirty="0">
                <a:latin typeface="Calibri"/>
                <a:cs typeface="Calibri"/>
              </a:rPr>
              <a:t>is</a:t>
            </a:r>
            <a:r>
              <a:rPr sz="1800" spc="-15" dirty="0">
                <a:latin typeface="Calibri"/>
                <a:cs typeface="Calibri"/>
              </a:rPr>
              <a:t> </a:t>
            </a:r>
            <a:r>
              <a:rPr sz="1800" spc="-5" dirty="0">
                <a:latin typeface="Calibri"/>
                <a:cs typeface="Calibri"/>
              </a:rPr>
              <a:t>easy</a:t>
            </a:r>
            <a:r>
              <a:rPr sz="1800" spc="-15" dirty="0">
                <a:latin typeface="Calibri"/>
                <a:cs typeface="Calibri"/>
              </a:rPr>
              <a:t> </a:t>
            </a:r>
            <a:r>
              <a:rPr sz="1800" dirty="0">
                <a:latin typeface="Calibri"/>
                <a:cs typeface="Calibri"/>
              </a:rPr>
              <a:t>to</a:t>
            </a:r>
            <a:r>
              <a:rPr sz="1800" spc="-15" dirty="0">
                <a:latin typeface="Calibri"/>
                <a:cs typeface="Calibri"/>
              </a:rPr>
              <a:t> </a:t>
            </a:r>
            <a:r>
              <a:rPr sz="1800" spc="-5" dirty="0">
                <a:latin typeface="Calibri"/>
                <a:cs typeface="Calibri"/>
              </a:rPr>
              <a:t>use.</a:t>
            </a:r>
            <a:endParaRPr sz="1800"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51610" y="4942204"/>
            <a:ext cx="4658360" cy="3993144"/>
          </a:xfrm>
          <a:prstGeom prst="rect">
            <a:avLst/>
          </a:prstGeom>
        </p:spPr>
        <p:txBody>
          <a:bodyPr vert="horz" wrap="square" lIns="0" tIns="12700" rIns="0" bIns="0" rtlCol="0">
            <a:spAutoFit/>
          </a:bodyPr>
          <a:lstStyle/>
          <a:p>
            <a:pPr marL="24765" marR="17780" algn="ctr">
              <a:lnSpc>
                <a:spcPct val="150500"/>
              </a:lnSpc>
              <a:spcBef>
                <a:spcPts val="100"/>
              </a:spcBef>
            </a:pPr>
            <a:r>
              <a:rPr lang="en-IN" sz="2400" b="1" u="heavy" dirty="0">
                <a:uFill>
                  <a:solidFill>
                    <a:srgbClr val="000000"/>
                  </a:solidFill>
                </a:uFill>
                <a:latin typeface="Palatino Linotype"/>
                <a:cs typeface="Palatino Linotype"/>
              </a:rPr>
              <a:t>Rishi fitness </a:t>
            </a:r>
            <a:r>
              <a:rPr lang="en-IN" sz="2400" b="1" u="heavy" dirty="0" err="1">
                <a:uFill>
                  <a:solidFill>
                    <a:srgbClr val="000000"/>
                  </a:solidFill>
                </a:uFill>
                <a:latin typeface="Palatino Linotype"/>
                <a:cs typeface="Palatino Linotype"/>
              </a:rPr>
              <a:t>center</a:t>
            </a:r>
            <a:endParaRPr lang="en-IN" sz="2400" b="1" u="heavy" dirty="0">
              <a:uFill>
                <a:solidFill>
                  <a:srgbClr val="000000"/>
                </a:solidFill>
              </a:uFill>
              <a:latin typeface="Palatino Linotype"/>
              <a:cs typeface="Palatino Linotype"/>
            </a:endParaRPr>
          </a:p>
          <a:p>
            <a:pPr marL="24765" marR="17780" algn="ctr">
              <a:lnSpc>
                <a:spcPct val="150500"/>
              </a:lnSpc>
              <a:spcBef>
                <a:spcPts val="100"/>
              </a:spcBef>
            </a:pPr>
            <a:r>
              <a:rPr sz="2400" b="1" u="heavy" dirty="0">
                <a:uFill>
                  <a:solidFill>
                    <a:srgbClr val="000000"/>
                  </a:solidFill>
                </a:uFill>
                <a:latin typeface="Palatino Linotype"/>
                <a:cs typeface="Palatino Linotype"/>
              </a:rPr>
              <a:t> </a:t>
            </a:r>
            <a:r>
              <a:rPr sz="2400" b="1" spc="-585" dirty="0">
                <a:latin typeface="Palatino Linotype"/>
                <a:cs typeface="Palatino Linotype"/>
              </a:rPr>
              <a:t> </a:t>
            </a:r>
            <a:r>
              <a:rPr sz="2400" b="1" dirty="0">
                <a:latin typeface="Palatino Linotype"/>
                <a:cs typeface="Palatino Linotype"/>
              </a:rPr>
              <a:t>Project </a:t>
            </a:r>
            <a:r>
              <a:rPr sz="2400" b="1" spc="-5" dirty="0">
                <a:latin typeface="Palatino Linotype"/>
                <a:cs typeface="Palatino Linotype"/>
              </a:rPr>
              <a:t>Report</a:t>
            </a:r>
            <a:endParaRPr sz="2400" dirty="0">
              <a:latin typeface="Palatino Linotype"/>
              <a:cs typeface="Palatino Linotype"/>
            </a:endParaRPr>
          </a:p>
          <a:p>
            <a:pPr>
              <a:lnSpc>
                <a:spcPct val="100000"/>
              </a:lnSpc>
            </a:pPr>
            <a:endParaRPr sz="2900" dirty="0">
              <a:latin typeface="Palatino Linotype"/>
              <a:cs typeface="Palatino Linotype"/>
            </a:endParaRPr>
          </a:p>
          <a:p>
            <a:pPr algn="ctr">
              <a:lnSpc>
                <a:spcPct val="100000"/>
              </a:lnSpc>
              <a:spcBef>
                <a:spcPts val="2400"/>
              </a:spcBef>
            </a:pPr>
            <a:r>
              <a:rPr sz="2600" b="1" spc="-5" dirty="0">
                <a:latin typeface="Palatino Linotype"/>
                <a:cs typeface="Palatino Linotype"/>
              </a:rPr>
              <a:t>Developed </a:t>
            </a:r>
            <a:r>
              <a:rPr sz="2600" b="1" dirty="0">
                <a:latin typeface="Palatino Linotype"/>
                <a:cs typeface="Palatino Linotype"/>
              </a:rPr>
              <a:t>&amp; </a:t>
            </a:r>
            <a:r>
              <a:rPr sz="2600" b="1" spc="-5" dirty="0">
                <a:latin typeface="Palatino Linotype"/>
                <a:cs typeface="Palatino Linotype"/>
              </a:rPr>
              <a:t>Submitted </a:t>
            </a:r>
            <a:r>
              <a:rPr sz="2600" b="1" spc="5" dirty="0">
                <a:latin typeface="Palatino Linotype"/>
                <a:cs typeface="Palatino Linotype"/>
              </a:rPr>
              <a:t>By:</a:t>
            </a:r>
            <a:endParaRPr sz="2600" dirty="0">
              <a:latin typeface="Palatino Linotype"/>
              <a:cs typeface="Palatino Linotype"/>
            </a:endParaRPr>
          </a:p>
          <a:p>
            <a:pPr algn="ctr">
              <a:lnSpc>
                <a:spcPct val="100000"/>
              </a:lnSpc>
              <a:spcBef>
                <a:spcPts val="1540"/>
              </a:spcBef>
              <a:tabLst>
                <a:tab pos="1998345" algn="l"/>
              </a:tabLst>
            </a:pPr>
            <a:r>
              <a:rPr sz="2600" spc="50" dirty="0">
                <a:latin typeface="Cambria"/>
                <a:cs typeface="Cambria"/>
              </a:rPr>
              <a:t>Name</a:t>
            </a:r>
            <a:r>
              <a:rPr sz="2600" b="1" u="heavy" spc="50" dirty="0">
                <a:uFill>
                  <a:solidFill>
                    <a:srgbClr val="000000"/>
                  </a:solidFill>
                </a:uFill>
                <a:latin typeface="Palatino Linotype"/>
                <a:cs typeface="Palatino Linotype"/>
              </a:rPr>
              <a:t>:</a:t>
            </a:r>
            <a:r>
              <a:rPr lang="en-IN" sz="2200" b="1" u="heavy" spc="50" dirty="0">
                <a:uFill>
                  <a:solidFill>
                    <a:srgbClr val="000000"/>
                  </a:solidFill>
                </a:uFill>
                <a:latin typeface="Palatino Linotype"/>
                <a:cs typeface="Palatino Linotype"/>
              </a:rPr>
              <a:t>RISHI KUMAR</a:t>
            </a:r>
            <a:endParaRPr sz="2200" dirty="0">
              <a:latin typeface="Palatino Linotype"/>
              <a:cs typeface="Palatino Linotype"/>
            </a:endParaRPr>
          </a:p>
          <a:p>
            <a:pPr algn="ctr">
              <a:lnSpc>
                <a:spcPct val="100000"/>
              </a:lnSpc>
              <a:spcBef>
                <a:spcPts val="1555"/>
              </a:spcBef>
            </a:pPr>
            <a:r>
              <a:rPr sz="2400" b="1" spc="-5" dirty="0">
                <a:latin typeface="Palatino Linotype"/>
                <a:cs typeface="Palatino Linotype"/>
              </a:rPr>
              <a:t>1</a:t>
            </a:r>
            <a:r>
              <a:rPr sz="2325" b="1" spc="-7" baseline="21505" dirty="0">
                <a:latin typeface="Palatino Linotype"/>
                <a:cs typeface="Palatino Linotype"/>
              </a:rPr>
              <a:t>st</a:t>
            </a:r>
            <a:r>
              <a:rPr sz="2325" b="1" spc="262" baseline="21505" dirty="0">
                <a:latin typeface="Palatino Linotype"/>
                <a:cs typeface="Palatino Linotype"/>
              </a:rPr>
              <a:t> </a:t>
            </a:r>
            <a:r>
              <a:rPr sz="2400" b="1" dirty="0">
                <a:latin typeface="Palatino Linotype"/>
                <a:cs typeface="Palatino Linotype"/>
              </a:rPr>
              <a:t>Semester</a:t>
            </a:r>
            <a:endParaRPr sz="2400" dirty="0">
              <a:latin typeface="Palatino Linotype"/>
              <a:cs typeface="Palatino Linotype"/>
            </a:endParaRPr>
          </a:p>
          <a:p>
            <a:pPr algn="ctr">
              <a:lnSpc>
                <a:spcPct val="100000"/>
              </a:lnSpc>
              <a:spcBef>
                <a:spcPts val="1510"/>
              </a:spcBef>
            </a:pPr>
            <a:r>
              <a:rPr sz="2200" spc="-20" dirty="0">
                <a:latin typeface="Cambria"/>
                <a:cs typeface="Cambria"/>
              </a:rPr>
              <a:t>Date:-22/02/2022</a:t>
            </a:r>
            <a:endParaRPr sz="2200" dirty="0">
              <a:latin typeface="Cambria"/>
              <a:cs typeface="Cambria"/>
            </a:endParaRPr>
          </a:p>
        </p:txBody>
      </p:sp>
      <p:pic>
        <p:nvPicPr>
          <p:cNvPr id="1026" name="Picture 2" descr="Fitness logo sport and logo design gym Royalty Free Vector">
            <a:extLst>
              <a:ext uri="{FF2B5EF4-FFF2-40B4-BE49-F238E27FC236}">
                <a16:creationId xmlns:a16="http://schemas.microsoft.com/office/drawing/2014/main" id="{C7406377-D45E-401F-AD97-00B7CED67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050" y="317501"/>
            <a:ext cx="29718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96414" y="1246377"/>
            <a:ext cx="3542029" cy="360680"/>
          </a:xfrm>
          <a:prstGeom prst="rect">
            <a:avLst/>
          </a:prstGeom>
        </p:spPr>
        <p:txBody>
          <a:bodyPr vert="horz" wrap="square" lIns="0" tIns="12065" rIns="0" bIns="0" rtlCol="0">
            <a:spAutoFit/>
          </a:bodyPr>
          <a:lstStyle/>
          <a:p>
            <a:pPr marL="12700">
              <a:lnSpc>
                <a:spcPct val="100000"/>
              </a:lnSpc>
              <a:spcBef>
                <a:spcPts val="95"/>
              </a:spcBef>
            </a:pPr>
            <a:r>
              <a:rPr sz="2200" b="1" spc="-130" dirty="0">
                <a:latin typeface="Georgia"/>
                <a:cs typeface="Georgia"/>
              </a:rPr>
              <a:t>SYSTEM</a:t>
            </a:r>
            <a:r>
              <a:rPr sz="2200" b="1" spc="204" dirty="0">
                <a:latin typeface="Georgia"/>
                <a:cs typeface="Georgia"/>
              </a:rPr>
              <a:t> </a:t>
            </a:r>
            <a:r>
              <a:rPr sz="2200" b="1" spc="-65" dirty="0">
                <a:latin typeface="Georgia"/>
                <a:cs typeface="Georgia"/>
              </a:rPr>
              <a:t>REQUIREMENT</a:t>
            </a:r>
            <a:endParaRPr sz="2200">
              <a:latin typeface="Georgia"/>
              <a:cs typeface="Georgia"/>
            </a:endParaRPr>
          </a:p>
        </p:txBody>
      </p:sp>
      <p:sp>
        <p:nvSpPr>
          <p:cNvPr id="3" name="object 3"/>
          <p:cNvSpPr txBox="1"/>
          <p:nvPr/>
        </p:nvSpPr>
        <p:spPr>
          <a:xfrm>
            <a:off x="993444" y="2465577"/>
            <a:ext cx="4970145" cy="1068705"/>
          </a:xfrm>
          <a:prstGeom prst="rect">
            <a:avLst/>
          </a:prstGeom>
        </p:spPr>
        <p:txBody>
          <a:bodyPr vert="horz" wrap="square" lIns="0" tIns="12700" rIns="0" bIns="0" rtlCol="0">
            <a:spAutoFit/>
          </a:bodyPr>
          <a:lstStyle/>
          <a:p>
            <a:pPr marL="12700">
              <a:lnSpc>
                <a:spcPct val="100000"/>
              </a:lnSpc>
              <a:spcBef>
                <a:spcPts val="100"/>
              </a:spcBef>
            </a:pPr>
            <a:r>
              <a:rPr sz="1800" b="1" u="heavy" dirty="0">
                <a:uFill>
                  <a:solidFill>
                    <a:srgbClr val="000000"/>
                  </a:solidFill>
                </a:uFill>
                <a:latin typeface="Palatino Linotype"/>
                <a:cs typeface="Palatino Linotype"/>
              </a:rPr>
              <a:t>Hardware</a:t>
            </a:r>
            <a:r>
              <a:rPr sz="1800" b="1" u="heavy" spc="-45" dirty="0">
                <a:uFill>
                  <a:solidFill>
                    <a:srgbClr val="000000"/>
                  </a:solidFill>
                </a:uFill>
                <a:latin typeface="Palatino Linotype"/>
                <a:cs typeface="Palatino Linotype"/>
              </a:rPr>
              <a:t> </a:t>
            </a:r>
            <a:r>
              <a:rPr sz="1800" b="1" u="heavy" dirty="0">
                <a:uFill>
                  <a:solidFill>
                    <a:srgbClr val="000000"/>
                  </a:solidFill>
                </a:uFill>
                <a:latin typeface="Palatino Linotype"/>
                <a:cs typeface="Palatino Linotype"/>
              </a:rPr>
              <a:t>Required:</a:t>
            </a:r>
            <a:endParaRPr sz="1800">
              <a:latin typeface="Palatino Linotype"/>
              <a:cs typeface="Palatino Linotype"/>
            </a:endParaRPr>
          </a:p>
          <a:p>
            <a:pPr marL="12700">
              <a:lnSpc>
                <a:spcPct val="100000"/>
              </a:lnSpc>
              <a:spcBef>
                <a:spcPts val="1380"/>
              </a:spcBef>
            </a:pPr>
            <a:r>
              <a:rPr sz="1800" b="1" spc="-10" dirty="0">
                <a:latin typeface="Calibri"/>
                <a:cs typeface="Calibri"/>
              </a:rPr>
              <a:t>Operating</a:t>
            </a:r>
            <a:r>
              <a:rPr sz="1800" b="1" spc="-5" dirty="0">
                <a:latin typeface="Calibri"/>
                <a:cs typeface="Calibri"/>
              </a:rPr>
              <a:t> </a:t>
            </a:r>
            <a:r>
              <a:rPr sz="1800" b="1" spc="-15" dirty="0">
                <a:latin typeface="Calibri"/>
                <a:cs typeface="Calibri"/>
              </a:rPr>
              <a:t>System:</a:t>
            </a:r>
            <a:r>
              <a:rPr sz="1800" b="1" spc="5" dirty="0">
                <a:latin typeface="Calibri"/>
                <a:cs typeface="Calibri"/>
              </a:rPr>
              <a:t> </a:t>
            </a:r>
            <a:r>
              <a:rPr sz="1800" spc="-5" dirty="0">
                <a:latin typeface="Calibri Light"/>
                <a:cs typeface="Calibri Light"/>
              </a:rPr>
              <a:t>Windows</a:t>
            </a:r>
            <a:r>
              <a:rPr sz="1800" dirty="0">
                <a:latin typeface="Calibri Light"/>
                <a:cs typeface="Calibri Light"/>
              </a:rPr>
              <a:t> 98, </a:t>
            </a:r>
            <a:r>
              <a:rPr sz="1800" spc="-5" dirty="0">
                <a:latin typeface="Calibri Light"/>
                <a:cs typeface="Calibri Light"/>
              </a:rPr>
              <a:t>2000,</a:t>
            </a:r>
            <a:r>
              <a:rPr sz="1800" dirty="0">
                <a:latin typeface="Calibri Light"/>
                <a:cs typeface="Calibri Light"/>
              </a:rPr>
              <a:t> XP ,</a:t>
            </a:r>
            <a:r>
              <a:rPr sz="1800" spc="-5" dirty="0">
                <a:latin typeface="Calibri Light"/>
                <a:cs typeface="Calibri Light"/>
              </a:rPr>
              <a:t> </a:t>
            </a:r>
            <a:r>
              <a:rPr sz="1800" spc="-15" dirty="0">
                <a:latin typeface="Calibri Light"/>
                <a:cs typeface="Calibri Light"/>
              </a:rPr>
              <a:t>Vista,</a:t>
            </a:r>
            <a:r>
              <a:rPr sz="1800" dirty="0">
                <a:latin typeface="Calibri Light"/>
                <a:cs typeface="Calibri Light"/>
              </a:rPr>
              <a:t> 7, 8,</a:t>
            </a:r>
            <a:endParaRPr sz="1800">
              <a:latin typeface="Calibri Light"/>
              <a:cs typeface="Calibri Light"/>
            </a:endParaRPr>
          </a:p>
          <a:p>
            <a:pPr marL="12700">
              <a:lnSpc>
                <a:spcPct val="100000"/>
              </a:lnSpc>
              <a:spcBef>
                <a:spcPts val="350"/>
              </a:spcBef>
            </a:pPr>
            <a:r>
              <a:rPr sz="1800" spc="-5" dirty="0">
                <a:latin typeface="Calibri Light"/>
                <a:cs typeface="Calibri Light"/>
              </a:rPr>
              <a:t>8.1,</a:t>
            </a:r>
            <a:r>
              <a:rPr sz="1800" spc="-20" dirty="0">
                <a:latin typeface="Calibri Light"/>
                <a:cs typeface="Calibri Light"/>
              </a:rPr>
              <a:t> </a:t>
            </a:r>
            <a:r>
              <a:rPr sz="1800" dirty="0">
                <a:latin typeface="Calibri Light"/>
                <a:cs typeface="Calibri Light"/>
              </a:rPr>
              <a:t>10,</a:t>
            </a:r>
            <a:r>
              <a:rPr sz="1800" spc="-25" dirty="0">
                <a:latin typeface="Calibri Light"/>
                <a:cs typeface="Calibri Light"/>
              </a:rPr>
              <a:t> </a:t>
            </a:r>
            <a:r>
              <a:rPr sz="1800" dirty="0">
                <a:latin typeface="Calibri Light"/>
                <a:cs typeface="Calibri Light"/>
              </a:rPr>
              <a:t>11</a:t>
            </a:r>
            <a:endParaRPr sz="1800">
              <a:latin typeface="Calibri Light"/>
              <a:cs typeface="Calibri Light"/>
            </a:endParaRPr>
          </a:p>
        </p:txBody>
      </p:sp>
      <p:sp>
        <p:nvSpPr>
          <p:cNvPr id="4" name="object 4"/>
          <p:cNvSpPr txBox="1"/>
          <p:nvPr/>
        </p:nvSpPr>
        <p:spPr>
          <a:xfrm>
            <a:off x="993444" y="3682110"/>
            <a:ext cx="216281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Memory:</a:t>
            </a:r>
            <a:r>
              <a:rPr sz="1800" b="1" spc="-35" dirty="0">
                <a:latin typeface="Calibri"/>
                <a:cs typeface="Calibri"/>
              </a:rPr>
              <a:t> </a:t>
            </a:r>
            <a:r>
              <a:rPr sz="1800" dirty="0">
                <a:latin typeface="Calibri Light"/>
                <a:cs typeface="Calibri Light"/>
              </a:rPr>
              <a:t>512</a:t>
            </a:r>
            <a:r>
              <a:rPr sz="1800" spc="-25" dirty="0">
                <a:latin typeface="Calibri Light"/>
                <a:cs typeface="Calibri Light"/>
              </a:rPr>
              <a:t> </a:t>
            </a:r>
            <a:r>
              <a:rPr sz="1800" dirty="0">
                <a:latin typeface="Calibri Light"/>
                <a:cs typeface="Calibri Light"/>
              </a:rPr>
              <a:t>Mb</a:t>
            </a:r>
            <a:r>
              <a:rPr sz="1800" spc="-30" dirty="0">
                <a:latin typeface="Calibri Light"/>
                <a:cs typeface="Calibri Light"/>
              </a:rPr>
              <a:t> </a:t>
            </a:r>
            <a:r>
              <a:rPr sz="1800" dirty="0">
                <a:latin typeface="Calibri Light"/>
                <a:cs typeface="Calibri Light"/>
              </a:rPr>
              <a:t>RAM</a:t>
            </a:r>
            <a:endParaRPr sz="1800">
              <a:latin typeface="Calibri Light"/>
              <a:cs typeface="Calibri Light"/>
            </a:endParaRPr>
          </a:p>
        </p:txBody>
      </p:sp>
      <p:sp>
        <p:nvSpPr>
          <p:cNvPr id="5" name="object 5"/>
          <p:cNvSpPr txBox="1"/>
          <p:nvPr/>
        </p:nvSpPr>
        <p:spPr>
          <a:xfrm>
            <a:off x="993444" y="4130166"/>
            <a:ext cx="1454785" cy="299720"/>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Calibri"/>
                <a:cs typeface="Calibri"/>
              </a:rPr>
              <a:t>Storage:</a:t>
            </a:r>
            <a:r>
              <a:rPr sz="1800" b="1" spc="-35" dirty="0">
                <a:latin typeface="Calibri"/>
                <a:cs typeface="Calibri"/>
              </a:rPr>
              <a:t> </a:t>
            </a:r>
            <a:r>
              <a:rPr sz="1800" dirty="0">
                <a:latin typeface="Calibri Light"/>
                <a:cs typeface="Calibri Light"/>
              </a:rPr>
              <a:t>60</a:t>
            </a:r>
            <a:r>
              <a:rPr sz="1800" spc="-30" dirty="0">
                <a:latin typeface="Calibri Light"/>
                <a:cs typeface="Calibri Light"/>
              </a:rPr>
              <a:t> </a:t>
            </a:r>
            <a:r>
              <a:rPr sz="1800" dirty="0">
                <a:latin typeface="Calibri Light"/>
                <a:cs typeface="Calibri Light"/>
              </a:rPr>
              <a:t>Mb</a:t>
            </a:r>
            <a:endParaRPr sz="1800">
              <a:latin typeface="Calibri Light"/>
              <a:cs typeface="Calibri Light"/>
            </a:endParaRPr>
          </a:p>
        </p:txBody>
      </p:sp>
      <p:sp>
        <p:nvSpPr>
          <p:cNvPr id="6" name="object 6"/>
          <p:cNvSpPr txBox="1"/>
          <p:nvPr/>
        </p:nvSpPr>
        <p:spPr>
          <a:xfrm>
            <a:off x="993444" y="4328286"/>
            <a:ext cx="2057400" cy="746760"/>
          </a:xfrm>
          <a:prstGeom prst="rect">
            <a:avLst/>
          </a:prstGeom>
        </p:spPr>
        <p:txBody>
          <a:bodyPr vert="horz" wrap="square" lIns="0" tIns="12700" rIns="0" bIns="0" rtlCol="0">
            <a:spAutoFit/>
          </a:bodyPr>
          <a:lstStyle/>
          <a:p>
            <a:pPr marL="12700">
              <a:lnSpc>
                <a:spcPct val="100000"/>
              </a:lnSpc>
              <a:spcBef>
                <a:spcPts val="100"/>
              </a:spcBef>
            </a:pPr>
            <a:r>
              <a:rPr sz="1800" b="1" u="heavy" spc="-5" dirty="0">
                <a:uFill>
                  <a:solidFill>
                    <a:srgbClr val="000000"/>
                  </a:solidFill>
                </a:uFill>
                <a:latin typeface="Palatino Linotype"/>
                <a:cs typeface="Palatino Linotype"/>
              </a:rPr>
              <a:t>Software</a:t>
            </a:r>
            <a:r>
              <a:rPr sz="1800" b="1" u="heavy" spc="-40" dirty="0">
                <a:uFill>
                  <a:solidFill>
                    <a:srgbClr val="000000"/>
                  </a:solidFill>
                </a:uFill>
                <a:latin typeface="Palatino Linotype"/>
                <a:cs typeface="Palatino Linotype"/>
              </a:rPr>
              <a:t> </a:t>
            </a:r>
            <a:r>
              <a:rPr sz="1800" b="1" u="heavy" spc="-5" dirty="0">
                <a:uFill>
                  <a:solidFill>
                    <a:srgbClr val="000000"/>
                  </a:solidFill>
                </a:uFill>
                <a:latin typeface="Palatino Linotype"/>
                <a:cs typeface="Palatino Linotype"/>
              </a:rPr>
              <a:t>Required:</a:t>
            </a:r>
            <a:endParaRPr sz="1800">
              <a:latin typeface="Palatino Linotype"/>
              <a:cs typeface="Palatino Linotype"/>
            </a:endParaRPr>
          </a:p>
          <a:p>
            <a:pPr marL="12700">
              <a:lnSpc>
                <a:spcPct val="100000"/>
              </a:lnSpc>
              <a:spcBef>
                <a:spcPts val="1355"/>
              </a:spcBef>
            </a:pPr>
            <a:r>
              <a:rPr sz="1800" dirty="0">
                <a:latin typeface="Calibri"/>
                <a:cs typeface="Calibri"/>
              </a:rPr>
              <a:t>GCC</a:t>
            </a:r>
            <a:r>
              <a:rPr sz="1800" spc="-25" dirty="0">
                <a:latin typeface="Calibri"/>
                <a:cs typeface="Calibri"/>
              </a:rPr>
              <a:t> </a:t>
            </a:r>
            <a:r>
              <a:rPr sz="1800" spc="-20" dirty="0">
                <a:latin typeface="Calibri"/>
                <a:cs typeface="Calibri"/>
              </a:rPr>
              <a:t>Version</a:t>
            </a:r>
            <a:r>
              <a:rPr sz="1800" spc="-30" dirty="0">
                <a:latin typeface="Calibri"/>
                <a:cs typeface="Calibri"/>
              </a:rPr>
              <a:t> </a:t>
            </a:r>
            <a:r>
              <a:rPr sz="1800" spc="-5" dirty="0">
                <a:latin typeface="Calibri"/>
                <a:cs typeface="Calibri"/>
              </a:rPr>
              <a:t>9.2.0</a:t>
            </a:r>
            <a:endParaRPr sz="1800">
              <a:latin typeface="Calibri"/>
              <a:cs typeface="Calibri"/>
            </a:endParaRPr>
          </a:p>
        </p:txBody>
      </p:sp>
      <p:sp>
        <p:nvSpPr>
          <p:cNvPr id="7" name="object 7"/>
          <p:cNvSpPr txBox="1"/>
          <p:nvPr/>
        </p:nvSpPr>
        <p:spPr>
          <a:xfrm>
            <a:off x="993444" y="5222569"/>
            <a:ext cx="1726564"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Command</a:t>
            </a:r>
            <a:r>
              <a:rPr sz="1800" spc="-50" dirty="0">
                <a:latin typeface="Calibri"/>
                <a:cs typeface="Calibri"/>
              </a:rPr>
              <a:t> </a:t>
            </a:r>
            <a:r>
              <a:rPr sz="1800" spc="-15" dirty="0">
                <a:latin typeface="Calibri"/>
                <a:cs typeface="Calibri"/>
              </a:rPr>
              <a:t>Prompt</a:t>
            </a:r>
            <a:endParaRPr sz="1800">
              <a:latin typeface="Calibri"/>
              <a:cs typeface="Calibri"/>
            </a:endParaRPr>
          </a:p>
        </p:txBody>
      </p:sp>
      <p:sp>
        <p:nvSpPr>
          <p:cNvPr id="8" name="object 8"/>
          <p:cNvSpPr txBox="1"/>
          <p:nvPr/>
        </p:nvSpPr>
        <p:spPr>
          <a:xfrm>
            <a:off x="993444" y="5671184"/>
            <a:ext cx="17526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Visual</a:t>
            </a:r>
            <a:r>
              <a:rPr sz="1800" spc="-35" dirty="0">
                <a:latin typeface="Calibri"/>
                <a:cs typeface="Calibri"/>
              </a:rPr>
              <a:t> </a:t>
            </a:r>
            <a:r>
              <a:rPr sz="1800" spc="-5" dirty="0">
                <a:latin typeface="Calibri"/>
                <a:cs typeface="Calibri"/>
              </a:rPr>
              <a:t>Studio</a:t>
            </a:r>
            <a:r>
              <a:rPr sz="1800" spc="-35" dirty="0">
                <a:latin typeface="Calibri"/>
                <a:cs typeface="Calibri"/>
              </a:rPr>
              <a:t> </a:t>
            </a:r>
            <a:r>
              <a:rPr sz="1800" spc="-5" dirty="0">
                <a:latin typeface="Calibri"/>
                <a:cs typeface="Calibri"/>
              </a:rPr>
              <a:t>Code</a:t>
            </a:r>
            <a:endParaRPr sz="1800">
              <a:latin typeface="Calibri"/>
              <a:cs typeface="Calibri"/>
            </a:endParaRPr>
          </a:p>
        </p:txBody>
      </p:sp>
      <p:sp>
        <p:nvSpPr>
          <p:cNvPr id="9" name="object 9"/>
          <p:cNvSpPr txBox="1"/>
          <p:nvPr/>
        </p:nvSpPr>
        <p:spPr>
          <a:xfrm>
            <a:off x="1011732" y="7429575"/>
            <a:ext cx="2360930" cy="1161857"/>
          </a:xfrm>
          <a:prstGeom prst="rect">
            <a:avLst/>
          </a:prstGeom>
        </p:spPr>
        <p:txBody>
          <a:bodyPr vert="horz" wrap="square" lIns="0" tIns="12700" rIns="0" bIns="0" rtlCol="0">
            <a:spAutoFit/>
          </a:bodyPr>
          <a:lstStyle/>
          <a:p>
            <a:pPr marL="12700">
              <a:lnSpc>
                <a:spcPct val="100000"/>
              </a:lnSpc>
              <a:spcBef>
                <a:spcPts val="100"/>
              </a:spcBef>
            </a:pPr>
            <a:r>
              <a:rPr sz="1800" b="1" u="heavy" spc="-5" dirty="0">
                <a:uFill>
                  <a:solidFill>
                    <a:srgbClr val="000000"/>
                  </a:solidFill>
                </a:uFill>
                <a:latin typeface="Palatino Linotype"/>
                <a:cs typeface="Palatino Linotype"/>
              </a:rPr>
              <a:t>Technique</a:t>
            </a:r>
            <a:r>
              <a:rPr sz="1800" b="1" u="heavy" spc="-30" dirty="0">
                <a:uFill>
                  <a:solidFill>
                    <a:srgbClr val="000000"/>
                  </a:solidFill>
                </a:uFill>
                <a:latin typeface="Palatino Linotype"/>
                <a:cs typeface="Palatino Linotype"/>
              </a:rPr>
              <a:t> </a:t>
            </a:r>
            <a:r>
              <a:rPr sz="1800" b="1" u="heavy" spc="-5" dirty="0">
                <a:uFill>
                  <a:solidFill>
                    <a:srgbClr val="000000"/>
                  </a:solidFill>
                </a:uFill>
                <a:latin typeface="Palatino Linotype"/>
                <a:cs typeface="Palatino Linotype"/>
              </a:rPr>
              <a:t>Used:</a:t>
            </a:r>
            <a:endParaRPr sz="1800" dirty="0">
              <a:latin typeface="Palatino Linotype"/>
              <a:cs typeface="Palatino Linotype"/>
            </a:endParaRPr>
          </a:p>
          <a:p>
            <a:pPr marL="12700" marR="5080">
              <a:lnSpc>
                <a:spcPts val="3529"/>
              </a:lnSpc>
              <a:spcBef>
                <a:spcPts val="135"/>
              </a:spcBef>
            </a:pPr>
            <a:r>
              <a:rPr lang="en-IN" spc="-10" dirty="0">
                <a:latin typeface="Calibri"/>
                <a:cs typeface="Calibri"/>
              </a:rPr>
              <a:t>HTML/CSS</a:t>
            </a:r>
          </a:p>
          <a:p>
            <a:pPr marL="12700" marR="5080">
              <a:lnSpc>
                <a:spcPts val="3529"/>
              </a:lnSpc>
              <a:spcBef>
                <a:spcPts val="135"/>
              </a:spcBef>
            </a:pPr>
            <a:r>
              <a:rPr sz="1800" spc="-5" dirty="0">
                <a:latin typeface="Calibri"/>
                <a:cs typeface="Calibri"/>
              </a:rPr>
              <a:t> </a:t>
            </a:r>
            <a:r>
              <a:rPr sz="1800" spc="-395" dirty="0">
                <a:latin typeface="Calibri"/>
                <a:cs typeface="Calibri"/>
              </a:rPr>
              <a:t> </a:t>
            </a:r>
            <a:r>
              <a:rPr sz="1800" spc="-10" dirty="0">
                <a:latin typeface="Calibri"/>
                <a:cs typeface="Calibri"/>
              </a:rPr>
              <a:t>File</a:t>
            </a:r>
            <a:r>
              <a:rPr sz="1800" spc="-5" dirty="0">
                <a:latin typeface="Calibri"/>
                <a:cs typeface="Calibri"/>
              </a:rPr>
              <a:t> Handling</a:t>
            </a:r>
            <a:endParaRPr sz="1800" dirty="0">
              <a:latin typeface="Calibri"/>
              <a:cs typeface="Calibri"/>
            </a:endParaRPr>
          </a:p>
        </p:txBody>
      </p:sp>
      <p:pic>
        <p:nvPicPr>
          <p:cNvPr id="10" name="object 10"/>
          <p:cNvPicPr/>
          <p:nvPr/>
        </p:nvPicPr>
        <p:blipFill>
          <a:blip r:embed="rId2" cstate="print"/>
          <a:stretch>
            <a:fillRect/>
          </a:stretch>
        </p:blipFill>
        <p:spPr>
          <a:xfrm>
            <a:off x="7380605" y="4576744"/>
            <a:ext cx="179958" cy="687308"/>
          </a:xfrm>
          <a:prstGeom prst="rect">
            <a:avLst/>
          </a:prstGeom>
        </p:spPr>
      </p:pic>
      <p:sp>
        <p:nvSpPr>
          <p:cNvPr id="11" name="object 11"/>
          <p:cNvSpPr txBox="1"/>
          <p:nvPr/>
        </p:nvSpPr>
        <p:spPr>
          <a:xfrm>
            <a:off x="4051172" y="3567810"/>
            <a:ext cx="1809750" cy="746760"/>
          </a:xfrm>
          <a:prstGeom prst="rect">
            <a:avLst/>
          </a:prstGeom>
        </p:spPr>
        <p:txBody>
          <a:bodyPr vert="horz" wrap="square" lIns="0" tIns="12700" rIns="0" bIns="0" rtlCol="0">
            <a:spAutoFit/>
          </a:bodyPr>
          <a:lstStyle/>
          <a:p>
            <a:pPr marL="12700">
              <a:lnSpc>
                <a:spcPct val="100000"/>
              </a:lnSpc>
              <a:spcBef>
                <a:spcPts val="100"/>
              </a:spcBef>
            </a:pPr>
            <a:r>
              <a:rPr sz="1800" b="1" u="heavy" dirty="0">
                <a:uFill>
                  <a:solidFill>
                    <a:srgbClr val="000000"/>
                  </a:solidFill>
                </a:uFill>
                <a:latin typeface="Palatino Linotype"/>
                <a:cs typeface="Palatino Linotype"/>
              </a:rPr>
              <a:t>Header</a:t>
            </a:r>
            <a:r>
              <a:rPr sz="1800" b="1" u="heavy" spc="-30" dirty="0">
                <a:uFill>
                  <a:solidFill>
                    <a:srgbClr val="000000"/>
                  </a:solidFill>
                </a:uFill>
                <a:latin typeface="Palatino Linotype"/>
                <a:cs typeface="Palatino Linotype"/>
              </a:rPr>
              <a:t> </a:t>
            </a:r>
            <a:r>
              <a:rPr sz="1800" b="1" u="heavy" spc="-5" dirty="0">
                <a:uFill>
                  <a:solidFill>
                    <a:srgbClr val="000000"/>
                  </a:solidFill>
                </a:uFill>
                <a:latin typeface="Palatino Linotype"/>
                <a:cs typeface="Palatino Linotype"/>
              </a:rPr>
              <a:t>file</a:t>
            </a:r>
            <a:r>
              <a:rPr sz="1800" b="1" u="heavy" spc="-40" dirty="0">
                <a:uFill>
                  <a:solidFill>
                    <a:srgbClr val="000000"/>
                  </a:solidFill>
                </a:uFill>
                <a:latin typeface="Palatino Linotype"/>
                <a:cs typeface="Palatino Linotype"/>
              </a:rPr>
              <a:t> </a:t>
            </a:r>
            <a:r>
              <a:rPr sz="1800" b="1" u="heavy" spc="-5" dirty="0">
                <a:uFill>
                  <a:solidFill>
                    <a:srgbClr val="000000"/>
                  </a:solidFill>
                </a:uFill>
                <a:latin typeface="Palatino Linotype"/>
                <a:cs typeface="Palatino Linotype"/>
              </a:rPr>
              <a:t>used:</a:t>
            </a:r>
            <a:endParaRPr sz="1800">
              <a:latin typeface="Palatino Linotype"/>
              <a:cs typeface="Palatino Linotype"/>
            </a:endParaRPr>
          </a:p>
          <a:p>
            <a:pPr marL="12700">
              <a:lnSpc>
                <a:spcPct val="100000"/>
              </a:lnSpc>
              <a:spcBef>
                <a:spcPts val="1355"/>
              </a:spcBef>
            </a:pPr>
            <a:r>
              <a:rPr sz="1800" spc="-10" dirty="0">
                <a:latin typeface="Calibri"/>
                <a:cs typeface="Calibri"/>
              </a:rPr>
              <a:t>#include&lt;conio.h&gt;</a:t>
            </a:r>
            <a:endParaRPr sz="1800">
              <a:latin typeface="Calibri"/>
              <a:cs typeface="Calibri"/>
            </a:endParaRPr>
          </a:p>
        </p:txBody>
      </p:sp>
      <p:sp>
        <p:nvSpPr>
          <p:cNvPr id="12" name="object 12"/>
          <p:cNvSpPr txBox="1"/>
          <p:nvPr/>
        </p:nvSpPr>
        <p:spPr>
          <a:xfrm>
            <a:off x="4051172" y="4462398"/>
            <a:ext cx="174307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#include&lt;string.h&gt;</a:t>
            </a:r>
            <a:endParaRPr sz="1800">
              <a:latin typeface="Calibri"/>
              <a:cs typeface="Calibri"/>
            </a:endParaRPr>
          </a:p>
        </p:txBody>
      </p:sp>
      <p:sp>
        <p:nvSpPr>
          <p:cNvPr id="13" name="object 13"/>
          <p:cNvSpPr txBox="1"/>
          <p:nvPr/>
        </p:nvSpPr>
        <p:spPr>
          <a:xfrm>
            <a:off x="4051172" y="4910454"/>
            <a:ext cx="172593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#include&lt;stdlib.h&gt;</a:t>
            </a:r>
            <a:endParaRPr sz="1800">
              <a:latin typeface="Calibri"/>
              <a:cs typeface="Calibri"/>
            </a:endParaRPr>
          </a:p>
        </p:txBody>
      </p:sp>
      <p:sp>
        <p:nvSpPr>
          <p:cNvPr id="14" name="object 14"/>
          <p:cNvSpPr txBox="1"/>
          <p:nvPr/>
        </p:nvSpPr>
        <p:spPr>
          <a:xfrm>
            <a:off x="4051172" y="5358764"/>
            <a:ext cx="2047239"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#include&lt;windows.h&gt;</a:t>
            </a:r>
            <a:endParaRPr sz="18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Website Navigation Flow Flowchart ">
            <a:extLst>
              <a:ext uri="{FF2B5EF4-FFF2-40B4-BE49-F238E27FC236}">
                <a16:creationId xmlns:a16="http://schemas.microsoft.com/office/drawing/2014/main" id="{92D07381-51F9-43C6-BFA7-434743207E67}"/>
              </a:ext>
            </a:extLst>
          </p:cNvPr>
          <p:cNvSpPr>
            <a:spLocks noChangeAspect="1" noChangeArrowheads="1"/>
          </p:cNvSpPr>
          <p:nvPr/>
        </p:nvSpPr>
        <p:spPr bwMode="auto">
          <a:xfrm>
            <a:off x="3473450" y="5346700"/>
            <a:ext cx="4083050" cy="4083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Website Navigation Flow Flowchart ">
            <a:extLst>
              <a:ext uri="{FF2B5EF4-FFF2-40B4-BE49-F238E27FC236}">
                <a16:creationId xmlns:a16="http://schemas.microsoft.com/office/drawing/2014/main" id="{A2B05AAD-477E-45CE-BDF8-6E6D9DC9DBD2}"/>
              </a:ext>
            </a:extLst>
          </p:cNvPr>
          <p:cNvSpPr>
            <a:spLocks noChangeAspect="1" noChangeArrowheads="1"/>
          </p:cNvSpPr>
          <p:nvPr/>
        </p:nvSpPr>
        <p:spPr bwMode="auto">
          <a:xfrm>
            <a:off x="3625850" y="51943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Website Navigation Flow Flowchart ">
            <a:extLst>
              <a:ext uri="{FF2B5EF4-FFF2-40B4-BE49-F238E27FC236}">
                <a16:creationId xmlns:a16="http://schemas.microsoft.com/office/drawing/2014/main" id="{170B3851-2DC0-4DE9-8080-5155007F507A}"/>
              </a:ext>
            </a:extLst>
          </p:cNvPr>
          <p:cNvSpPr>
            <a:spLocks noChangeAspect="1" noChangeArrowheads="1"/>
          </p:cNvSpPr>
          <p:nvPr/>
        </p:nvSpPr>
        <p:spPr bwMode="auto">
          <a:xfrm>
            <a:off x="3778250" y="53467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8D171BFF-F4CB-4B48-AE8D-830D6F3CF395}"/>
              </a:ext>
            </a:extLst>
          </p:cNvPr>
          <p:cNvPicPr>
            <a:picLocks noChangeAspect="1"/>
          </p:cNvPicPr>
          <p:nvPr/>
        </p:nvPicPr>
        <p:blipFill>
          <a:blip r:embed="rId2"/>
          <a:stretch>
            <a:fillRect/>
          </a:stretch>
        </p:blipFill>
        <p:spPr>
          <a:xfrm>
            <a:off x="0" y="2500392"/>
            <a:ext cx="7556500" cy="5692615"/>
          </a:xfrm>
          <a:prstGeom prst="rect">
            <a:avLst/>
          </a:prstGeom>
        </p:spPr>
      </p:pic>
      <p:sp>
        <p:nvSpPr>
          <p:cNvPr id="7" name="Rectangle 6">
            <a:extLst>
              <a:ext uri="{FF2B5EF4-FFF2-40B4-BE49-F238E27FC236}">
                <a16:creationId xmlns:a16="http://schemas.microsoft.com/office/drawing/2014/main" id="{77E05DBE-ED12-47D4-B3D6-3FF0DD55C552}"/>
              </a:ext>
            </a:extLst>
          </p:cNvPr>
          <p:cNvSpPr/>
          <p:nvPr/>
        </p:nvSpPr>
        <p:spPr>
          <a:xfrm>
            <a:off x="1822685" y="469900"/>
            <a:ext cx="391113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FLOW CHART</a:t>
            </a:r>
          </a:p>
        </p:txBody>
      </p:sp>
    </p:spTree>
    <p:extLst>
      <p:ext uri="{BB962C8B-B14F-4D97-AF65-F5344CB8AC3E}">
        <p14:creationId xmlns:p14="http://schemas.microsoft.com/office/powerpoint/2010/main" val="236660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9F0649-FB82-4E97-B9F6-284330E592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21434"/>
            <a:ext cx="7556500" cy="4250531"/>
          </a:xfrm>
          <a:prstGeom prst="rect">
            <a:avLst/>
          </a:prstGeom>
        </p:spPr>
      </p:pic>
    </p:spTree>
    <p:extLst>
      <p:ext uri="{BB962C8B-B14F-4D97-AF65-F5344CB8AC3E}">
        <p14:creationId xmlns:p14="http://schemas.microsoft.com/office/powerpoint/2010/main" val="3100142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995E1A-59A5-44E9-BD0D-12267D6DA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21434"/>
            <a:ext cx="7556500" cy="4250531"/>
          </a:xfrm>
          <a:prstGeom prst="rect">
            <a:avLst/>
          </a:prstGeom>
        </p:spPr>
      </p:pic>
    </p:spTree>
    <p:extLst>
      <p:ext uri="{BB962C8B-B14F-4D97-AF65-F5344CB8AC3E}">
        <p14:creationId xmlns:p14="http://schemas.microsoft.com/office/powerpoint/2010/main" val="2450306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0" y="1079500"/>
            <a:ext cx="2781300" cy="756920"/>
          </a:xfrm>
          <a:prstGeom prst="rect">
            <a:avLst/>
          </a:prstGeom>
        </p:spPr>
        <p:txBody>
          <a:bodyPr vert="horz" wrap="square" lIns="0" tIns="12700" rIns="0" bIns="0" rtlCol="0">
            <a:spAutoFit/>
          </a:bodyPr>
          <a:lstStyle/>
          <a:p>
            <a:pPr marL="12700">
              <a:lnSpc>
                <a:spcPct val="100000"/>
              </a:lnSpc>
              <a:spcBef>
                <a:spcPts val="100"/>
              </a:spcBef>
            </a:pPr>
            <a:r>
              <a:rPr spc="-5" dirty="0"/>
              <a:t>Conclusion</a:t>
            </a:r>
          </a:p>
        </p:txBody>
      </p:sp>
      <p:sp>
        <p:nvSpPr>
          <p:cNvPr id="3" name="object 3"/>
          <p:cNvSpPr txBox="1"/>
          <p:nvPr/>
        </p:nvSpPr>
        <p:spPr>
          <a:xfrm>
            <a:off x="1130604" y="3060700"/>
            <a:ext cx="5525135" cy="1595120"/>
          </a:xfrm>
          <a:prstGeom prst="rect">
            <a:avLst/>
          </a:prstGeom>
        </p:spPr>
        <p:txBody>
          <a:bodyPr vert="horz" wrap="square" lIns="0" tIns="13335" rIns="0" bIns="0" rtlCol="0">
            <a:spAutoFit/>
          </a:bodyPr>
          <a:lstStyle/>
          <a:p>
            <a:pPr marL="240665" marR="5080" indent="-228600" algn="just">
              <a:lnSpc>
                <a:spcPct val="117000"/>
              </a:lnSpc>
              <a:spcBef>
                <a:spcPts val="105"/>
              </a:spcBef>
              <a:buFont typeface="Arial MT"/>
              <a:buChar char="•"/>
              <a:tabLst>
                <a:tab pos="241300" algn="l"/>
              </a:tabLst>
            </a:pPr>
            <a:r>
              <a:rPr sz="2200" b="1" spc="-5" dirty="0">
                <a:latin typeface="Calibri"/>
                <a:cs typeface="Calibri"/>
              </a:rPr>
              <a:t>In past, when technology is not evolved it </a:t>
            </a:r>
            <a:r>
              <a:rPr sz="2200" b="1" dirty="0">
                <a:latin typeface="Calibri"/>
                <a:cs typeface="Calibri"/>
              </a:rPr>
              <a:t>is </a:t>
            </a:r>
            <a:r>
              <a:rPr sz="2200" b="1" spc="5" dirty="0">
                <a:latin typeface="Calibri"/>
                <a:cs typeface="Calibri"/>
              </a:rPr>
              <a:t> </a:t>
            </a:r>
            <a:r>
              <a:rPr sz="2200" b="1" spc="-5" dirty="0">
                <a:latin typeface="Calibri"/>
                <a:cs typeface="Calibri"/>
              </a:rPr>
              <a:t>difficult to </a:t>
            </a:r>
            <a:r>
              <a:rPr sz="2200" b="1" spc="-10" dirty="0">
                <a:latin typeface="Calibri"/>
                <a:cs typeface="Calibri"/>
              </a:rPr>
              <a:t>manage </a:t>
            </a:r>
            <a:r>
              <a:rPr sz="2200" b="1" spc="-5" dirty="0">
                <a:latin typeface="Calibri"/>
                <a:cs typeface="Calibri"/>
              </a:rPr>
              <a:t>phone directory by this </a:t>
            </a:r>
            <a:r>
              <a:rPr sz="2200" b="1" dirty="0">
                <a:latin typeface="Calibri"/>
                <a:cs typeface="Calibri"/>
              </a:rPr>
              <a:t> </a:t>
            </a:r>
            <a:r>
              <a:rPr sz="2200" b="1" spc="-5" dirty="0">
                <a:latin typeface="Calibri"/>
                <a:cs typeface="Calibri"/>
              </a:rPr>
              <a:t>program</a:t>
            </a:r>
            <a:r>
              <a:rPr sz="2200" b="1" dirty="0">
                <a:latin typeface="Calibri"/>
                <a:cs typeface="Calibri"/>
              </a:rPr>
              <a:t> we</a:t>
            </a:r>
            <a:r>
              <a:rPr sz="2200" b="1" spc="5" dirty="0">
                <a:latin typeface="Calibri"/>
                <a:cs typeface="Calibri"/>
              </a:rPr>
              <a:t> </a:t>
            </a:r>
            <a:r>
              <a:rPr sz="2200" b="1" spc="-10" dirty="0">
                <a:latin typeface="Calibri"/>
                <a:cs typeface="Calibri"/>
              </a:rPr>
              <a:t>can</a:t>
            </a:r>
            <a:r>
              <a:rPr sz="2200" b="1" spc="-5" dirty="0">
                <a:latin typeface="Calibri"/>
                <a:cs typeface="Calibri"/>
              </a:rPr>
              <a:t> easily</a:t>
            </a:r>
            <a:r>
              <a:rPr sz="2200" b="1" dirty="0">
                <a:latin typeface="Calibri"/>
                <a:cs typeface="Calibri"/>
              </a:rPr>
              <a:t> </a:t>
            </a:r>
            <a:r>
              <a:rPr sz="2200" b="1" spc="-5" dirty="0">
                <a:latin typeface="Calibri"/>
                <a:cs typeface="Calibri"/>
              </a:rPr>
              <a:t>save</a:t>
            </a:r>
            <a:r>
              <a:rPr sz="2200" b="1" dirty="0">
                <a:latin typeface="Calibri"/>
                <a:cs typeface="Calibri"/>
              </a:rPr>
              <a:t> </a:t>
            </a:r>
            <a:r>
              <a:rPr sz="2200" b="1" spc="-5" dirty="0">
                <a:latin typeface="Calibri"/>
                <a:cs typeface="Calibri"/>
              </a:rPr>
              <a:t>and</a:t>
            </a:r>
            <a:r>
              <a:rPr sz="2200" b="1" dirty="0">
                <a:latin typeface="Calibri"/>
                <a:cs typeface="Calibri"/>
              </a:rPr>
              <a:t> </a:t>
            </a:r>
            <a:r>
              <a:rPr sz="2200" b="1" spc="-5" dirty="0">
                <a:latin typeface="Calibri"/>
                <a:cs typeface="Calibri"/>
              </a:rPr>
              <a:t>read </a:t>
            </a:r>
            <a:r>
              <a:rPr sz="2200" b="1" dirty="0">
                <a:latin typeface="Calibri"/>
                <a:cs typeface="Calibri"/>
              </a:rPr>
              <a:t> </a:t>
            </a:r>
            <a:r>
              <a:rPr sz="2200" b="1" spc="-5" dirty="0">
                <a:latin typeface="Calibri"/>
                <a:cs typeface="Calibri"/>
              </a:rPr>
              <a:t>phonebook</a:t>
            </a:r>
            <a:endParaRPr sz="2200" dirty="0">
              <a:latin typeface="Calibri"/>
              <a:cs typeface="Calibri"/>
            </a:endParaRPr>
          </a:p>
        </p:txBody>
      </p:sp>
      <p:sp>
        <p:nvSpPr>
          <p:cNvPr id="4" name="object 4"/>
          <p:cNvSpPr txBox="1"/>
          <p:nvPr/>
        </p:nvSpPr>
        <p:spPr>
          <a:xfrm>
            <a:off x="1130604" y="5118100"/>
            <a:ext cx="5529580" cy="330835"/>
          </a:xfrm>
          <a:prstGeom prst="rect">
            <a:avLst/>
          </a:prstGeom>
        </p:spPr>
        <p:txBody>
          <a:bodyPr vert="horz" wrap="square" lIns="0" tIns="12700" rIns="0" bIns="0" rtlCol="0">
            <a:spAutoFit/>
          </a:bodyPr>
          <a:lstStyle/>
          <a:p>
            <a:pPr marL="240665" indent="-228600">
              <a:lnSpc>
                <a:spcPct val="100000"/>
              </a:lnSpc>
              <a:spcBef>
                <a:spcPts val="100"/>
              </a:spcBef>
              <a:buFont typeface="Arial MT"/>
              <a:buChar char="•"/>
              <a:tabLst>
                <a:tab pos="240665" algn="l"/>
                <a:tab pos="241300" algn="l"/>
                <a:tab pos="824230" algn="l"/>
                <a:tab pos="1144270" algn="l"/>
                <a:tab pos="2106930" algn="l"/>
                <a:tab pos="2753360" algn="l"/>
                <a:tab pos="4114165" algn="l"/>
              </a:tabLst>
            </a:pPr>
            <a:r>
              <a:rPr sz="2000" b="1" spc="-5" dirty="0">
                <a:latin typeface="Calibri"/>
                <a:cs typeface="Calibri"/>
              </a:rPr>
              <a:t>This	</a:t>
            </a:r>
            <a:r>
              <a:rPr sz="2000" b="1" spc="-10" dirty="0">
                <a:latin typeface="Calibri"/>
                <a:cs typeface="Calibri"/>
              </a:rPr>
              <a:t>is	</a:t>
            </a:r>
            <a:r>
              <a:rPr sz="2000" b="1" spc="-5" dirty="0">
                <a:latin typeface="Calibri"/>
                <a:cs typeface="Calibri"/>
              </a:rPr>
              <a:t>console	</a:t>
            </a:r>
            <a:r>
              <a:rPr sz="2000" b="1" dirty="0">
                <a:latin typeface="Calibri"/>
                <a:cs typeface="Calibri"/>
              </a:rPr>
              <a:t>base	</a:t>
            </a:r>
            <a:r>
              <a:rPr lang="en-IN" sz="2000" b="1" spc="-5" dirty="0">
                <a:latin typeface="Calibri"/>
                <a:cs typeface="Calibri"/>
              </a:rPr>
              <a:t>RISHI’S FITNESS CENTER</a:t>
            </a:r>
            <a:endParaRPr sz="2000" dirty="0">
              <a:latin typeface="Calibri"/>
              <a:cs typeface="Calibri"/>
            </a:endParaRPr>
          </a:p>
        </p:txBody>
      </p:sp>
      <p:sp>
        <p:nvSpPr>
          <p:cNvPr id="5" name="object 5"/>
          <p:cNvSpPr txBox="1"/>
          <p:nvPr/>
        </p:nvSpPr>
        <p:spPr>
          <a:xfrm>
            <a:off x="1130604" y="5346700"/>
            <a:ext cx="5527675" cy="966162"/>
          </a:xfrm>
          <a:prstGeom prst="rect">
            <a:avLst/>
          </a:prstGeom>
        </p:spPr>
        <p:txBody>
          <a:bodyPr vert="horz" wrap="square" lIns="0" tIns="190500" rIns="0" bIns="0" rtlCol="0">
            <a:spAutoFit/>
          </a:bodyPr>
          <a:lstStyle/>
          <a:p>
            <a:pPr marL="240665">
              <a:lnSpc>
                <a:spcPct val="100000"/>
              </a:lnSpc>
              <a:spcBef>
                <a:spcPts val="1500"/>
              </a:spcBef>
            </a:pPr>
            <a:r>
              <a:rPr lang="en-IN" sz="2000" b="1" spc="-5" dirty="0">
                <a:latin typeface="Calibri"/>
                <a:cs typeface="Calibri"/>
              </a:rPr>
              <a:t>system</a:t>
            </a:r>
            <a:r>
              <a:rPr lang="en-IN" sz="2000" b="1" spc="-15" dirty="0">
                <a:latin typeface="Calibri"/>
                <a:cs typeface="Calibri"/>
              </a:rPr>
              <a:t> </a:t>
            </a:r>
            <a:r>
              <a:rPr lang="en-IN" sz="2000" b="1" spc="-5" dirty="0">
                <a:latin typeface="Calibri"/>
                <a:cs typeface="Calibri"/>
              </a:rPr>
              <a:t>made</a:t>
            </a:r>
            <a:r>
              <a:rPr lang="en-IN" sz="2000" b="1" spc="-10" dirty="0">
                <a:latin typeface="Calibri"/>
                <a:cs typeface="Calibri"/>
              </a:rPr>
              <a:t> </a:t>
            </a:r>
            <a:r>
              <a:rPr lang="en-IN" sz="2000" b="1" spc="-5" dirty="0">
                <a:latin typeface="Calibri"/>
                <a:cs typeface="Calibri"/>
              </a:rPr>
              <a:t>in</a:t>
            </a:r>
            <a:r>
              <a:rPr lang="en-IN" sz="2000" b="1" spc="20" dirty="0">
                <a:latin typeface="Calibri"/>
                <a:cs typeface="Calibri"/>
              </a:rPr>
              <a:t> </a:t>
            </a:r>
            <a:r>
              <a:rPr lang="en-IN" sz="2000" b="1" spc="-5" dirty="0">
                <a:latin typeface="Calibri"/>
                <a:cs typeface="Calibri"/>
              </a:rPr>
              <a:t>HTML\CSS</a:t>
            </a:r>
            <a:endParaRPr sz="2000" dirty="0">
              <a:latin typeface="Calibri"/>
              <a:cs typeface="Calibri"/>
            </a:endParaRPr>
          </a:p>
          <a:p>
            <a:pPr marL="12065" marR="5080">
              <a:lnSpc>
                <a:spcPct val="117000"/>
              </a:lnSpc>
              <a:spcBef>
                <a:spcPts val="1000"/>
              </a:spcBef>
              <a:tabLst>
                <a:tab pos="240665" algn="l"/>
                <a:tab pos="241300" algn="l"/>
                <a:tab pos="1873250" algn="l"/>
              </a:tabLst>
            </a:pPr>
            <a:endParaRPr sz="20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5186" y="880617"/>
            <a:ext cx="2789555" cy="452120"/>
          </a:xfrm>
          <a:prstGeom prst="rect">
            <a:avLst/>
          </a:prstGeom>
        </p:spPr>
        <p:txBody>
          <a:bodyPr vert="horz" wrap="square" lIns="0" tIns="12065" rIns="0" bIns="0" rtlCol="0">
            <a:spAutoFit/>
          </a:bodyPr>
          <a:lstStyle/>
          <a:p>
            <a:pPr marL="12700">
              <a:lnSpc>
                <a:spcPct val="100000"/>
              </a:lnSpc>
              <a:spcBef>
                <a:spcPts val="95"/>
              </a:spcBef>
            </a:pPr>
            <a:r>
              <a:rPr sz="2800" dirty="0">
                <a:latin typeface="Palatino Linotype"/>
                <a:cs typeface="Palatino Linotype"/>
              </a:rPr>
              <a:t>DECLARATION</a:t>
            </a:r>
            <a:endParaRPr sz="2800">
              <a:latin typeface="Palatino Linotype"/>
              <a:cs typeface="Palatino Linotype"/>
            </a:endParaRPr>
          </a:p>
        </p:txBody>
      </p:sp>
      <p:sp>
        <p:nvSpPr>
          <p:cNvPr id="3" name="object 3"/>
          <p:cNvSpPr txBox="1"/>
          <p:nvPr/>
        </p:nvSpPr>
        <p:spPr>
          <a:xfrm>
            <a:off x="902004" y="1387195"/>
            <a:ext cx="5591810" cy="3169907"/>
          </a:xfrm>
          <a:prstGeom prst="rect">
            <a:avLst/>
          </a:prstGeom>
        </p:spPr>
        <p:txBody>
          <a:bodyPr vert="horz" wrap="square" lIns="0" tIns="128270" rIns="0" bIns="0" rtlCol="0">
            <a:spAutoFit/>
          </a:bodyPr>
          <a:lstStyle/>
          <a:p>
            <a:pPr marL="12700">
              <a:lnSpc>
                <a:spcPct val="100000"/>
              </a:lnSpc>
              <a:spcBef>
                <a:spcPts val="1010"/>
              </a:spcBef>
            </a:pPr>
            <a:r>
              <a:rPr sz="2600" spc="-10" dirty="0">
                <a:latin typeface="Microsoft Himalaya"/>
                <a:cs typeface="Microsoft Himalaya"/>
              </a:rPr>
              <a:t>I,</a:t>
            </a:r>
            <a:r>
              <a:rPr sz="2600" spc="-5" dirty="0">
                <a:latin typeface="Microsoft Himalaya"/>
                <a:cs typeface="Microsoft Himalaya"/>
              </a:rPr>
              <a:t> </a:t>
            </a:r>
            <a:r>
              <a:rPr lang="en-IN" sz="2600" spc="-25" dirty="0">
                <a:latin typeface="Microsoft Himalaya"/>
                <a:cs typeface="Microsoft Himalaya"/>
              </a:rPr>
              <a:t>RISHI CHANDRA</a:t>
            </a:r>
            <a:r>
              <a:rPr sz="2600" spc="-10" dirty="0">
                <a:latin typeface="Microsoft Himalaya"/>
                <a:cs typeface="Microsoft Himalaya"/>
              </a:rPr>
              <a:t> </a:t>
            </a:r>
            <a:r>
              <a:rPr sz="2600" spc="-15" dirty="0">
                <a:latin typeface="Microsoft Himalaya"/>
                <a:cs typeface="Microsoft Himalaya"/>
              </a:rPr>
              <a:t>hereby</a:t>
            </a:r>
            <a:r>
              <a:rPr sz="2600" spc="-5" dirty="0">
                <a:latin typeface="Microsoft Himalaya"/>
                <a:cs typeface="Microsoft Himalaya"/>
              </a:rPr>
              <a:t> </a:t>
            </a:r>
            <a:r>
              <a:rPr sz="2600" spc="-15" dirty="0">
                <a:latin typeface="Microsoft Himalaya"/>
                <a:cs typeface="Microsoft Himalaya"/>
              </a:rPr>
              <a:t>declared</a:t>
            </a:r>
            <a:r>
              <a:rPr sz="2600" spc="-5" dirty="0">
                <a:latin typeface="Microsoft Himalaya"/>
                <a:cs typeface="Microsoft Himalaya"/>
              </a:rPr>
              <a:t> </a:t>
            </a:r>
            <a:r>
              <a:rPr sz="2600" spc="-15" dirty="0">
                <a:latin typeface="Microsoft Himalaya"/>
                <a:cs typeface="Microsoft Himalaya"/>
              </a:rPr>
              <a:t>that</a:t>
            </a:r>
            <a:r>
              <a:rPr sz="2600" spc="-10" dirty="0">
                <a:latin typeface="Microsoft Himalaya"/>
                <a:cs typeface="Microsoft Himalaya"/>
              </a:rPr>
              <a:t> </a:t>
            </a:r>
            <a:r>
              <a:rPr sz="2600" spc="-15" dirty="0">
                <a:latin typeface="Microsoft Himalaya"/>
                <a:cs typeface="Microsoft Himalaya"/>
              </a:rPr>
              <a:t>this</a:t>
            </a:r>
            <a:r>
              <a:rPr sz="2600" spc="-5" dirty="0">
                <a:latin typeface="Microsoft Himalaya"/>
                <a:cs typeface="Microsoft Himalaya"/>
              </a:rPr>
              <a:t> </a:t>
            </a:r>
            <a:r>
              <a:rPr sz="2600" spc="-15" dirty="0">
                <a:latin typeface="Microsoft Himalaya"/>
                <a:cs typeface="Microsoft Himalaya"/>
              </a:rPr>
              <a:t>project</a:t>
            </a:r>
            <a:r>
              <a:rPr sz="2600" spc="-5" dirty="0">
                <a:latin typeface="Microsoft Himalaya"/>
                <a:cs typeface="Microsoft Himalaya"/>
              </a:rPr>
              <a:t> </a:t>
            </a:r>
            <a:r>
              <a:rPr sz="2600" spc="-15" dirty="0">
                <a:latin typeface="Microsoft Himalaya"/>
                <a:cs typeface="Microsoft Himalaya"/>
              </a:rPr>
              <a:t>work</a:t>
            </a:r>
            <a:endParaRPr sz="2600" dirty="0">
              <a:latin typeface="Microsoft Himalaya"/>
              <a:cs typeface="Microsoft Himalaya"/>
            </a:endParaRPr>
          </a:p>
          <a:p>
            <a:pPr marL="12700">
              <a:lnSpc>
                <a:spcPct val="100000"/>
              </a:lnSpc>
              <a:spcBef>
                <a:spcPts val="910"/>
              </a:spcBef>
            </a:pPr>
            <a:r>
              <a:rPr sz="2600" spc="-15" dirty="0">
                <a:latin typeface="Microsoft Himalaya"/>
                <a:cs typeface="Microsoft Himalaya"/>
              </a:rPr>
              <a:t>entitled </a:t>
            </a:r>
            <a:r>
              <a:rPr sz="2600" spc="-20" dirty="0">
                <a:latin typeface="Microsoft Himalaya"/>
                <a:cs typeface="Microsoft Himalaya"/>
              </a:rPr>
              <a:t>“</a:t>
            </a:r>
            <a:r>
              <a:rPr lang="en-IN" sz="2600" spc="-20" dirty="0">
                <a:latin typeface="Microsoft Himalaya"/>
                <a:cs typeface="Microsoft Himalaya"/>
              </a:rPr>
              <a:t>RISHI FITNSS CENTER</a:t>
            </a:r>
            <a:r>
              <a:rPr sz="2600" spc="-25" dirty="0">
                <a:latin typeface="Microsoft Himalaya"/>
                <a:cs typeface="Microsoft Himalaya"/>
              </a:rPr>
              <a:t>”</a:t>
            </a:r>
            <a:endParaRPr sz="2600" dirty="0">
              <a:latin typeface="Microsoft Himalaya"/>
              <a:cs typeface="Microsoft Himalaya"/>
            </a:endParaRPr>
          </a:p>
          <a:p>
            <a:pPr marL="12700">
              <a:lnSpc>
                <a:spcPct val="100000"/>
              </a:lnSpc>
              <a:spcBef>
                <a:spcPts val="985"/>
              </a:spcBef>
            </a:pPr>
            <a:r>
              <a:rPr sz="2600" spc="-15" dirty="0">
                <a:latin typeface="Microsoft Himalaya"/>
                <a:cs typeface="Microsoft Himalaya"/>
              </a:rPr>
              <a:t>submitted</a:t>
            </a:r>
            <a:r>
              <a:rPr sz="2600" spc="-10" dirty="0">
                <a:latin typeface="Microsoft Himalaya"/>
                <a:cs typeface="Microsoft Himalaya"/>
              </a:rPr>
              <a:t> </a:t>
            </a:r>
            <a:r>
              <a:rPr sz="2600" spc="-15" dirty="0">
                <a:latin typeface="Microsoft Himalaya"/>
                <a:cs typeface="Microsoft Himalaya"/>
              </a:rPr>
              <a:t>to</a:t>
            </a:r>
            <a:r>
              <a:rPr sz="2600" spc="-5" dirty="0">
                <a:latin typeface="Microsoft Himalaya"/>
                <a:cs typeface="Microsoft Himalaya"/>
              </a:rPr>
              <a:t> </a:t>
            </a:r>
            <a:r>
              <a:rPr sz="2600" b="1" spc="-180" dirty="0">
                <a:latin typeface="Calibri"/>
                <a:cs typeface="Calibri"/>
              </a:rPr>
              <a:t>LNCT</a:t>
            </a:r>
            <a:r>
              <a:rPr sz="2600" b="1" spc="-160" dirty="0">
                <a:latin typeface="Calibri"/>
                <a:cs typeface="Calibri"/>
              </a:rPr>
              <a:t> </a:t>
            </a:r>
            <a:r>
              <a:rPr sz="2600" b="1" spc="-340" dirty="0">
                <a:latin typeface="Calibri"/>
                <a:cs typeface="Calibri"/>
              </a:rPr>
              <a:t>University</a:t>
            </a:r>
            <a:r>
              <a:rPr sz="2600" b="1" spc="-155" dirty="0">
                <a:latin typeface="Calibri"/>
                <a:cs typeface="Calibri"/>
              </a:rPr>
              <a:t> </a:t>
            </a:r>
            <a:r>
              <a:rPr sz="2600" spc="-15" dirty="0">
                <a:latin typeface="Microsoft Himalaya"/>
                <a:cs typeface="Microsoft Himalaya"/>
              </a:rPr>
              <a:t>is</a:t>
            </a:r>
            <a:r>
              <a:rPr sz="2600" spc="-10" dirty="0">
                <a:latin typeface="Microsoft Himalaya"/>
                <a:cs typeface="Microsoft Himalaya"/>
              </a:rPr>
              <a:t> </a:t>
            </a:r>
            <a:r>
              <a:rPr sz="2600" spc="-15" dirty="0">
                <a:latin typeface="Microsoft Himalaya"/>
                <a:cs typeface="Microsoft Himalaya"/>
              </a:rPr>
              <a:t>original</a:t>
            </a:r>
            <a:r>
              <a:rPr sz="2600" spc="-10" dirty="0">
                <a:latin typeface="Microsoft Himalaya"/>
                <a:cs typeface="Microsoft Himalaya"/>
              </a:rPr>
              <a:t> </a:t>
            </a:r>
            <a:r>
              <a:rPr sz="2600" spc="-15" dirty="0">
                <a:latin typeface="Microsoft Himalaya"/>
                <a:cs typeface="Microsoft Himalaya"/>
              </a:rPr>
              <a:t>record</a:t>
            </a:r>
            <a:r>
              <a:rPr sz="2600" spc="-10" dirty="0">
                <a:latin typeface="Microsoft Himalaya"/>
                <a:cs typeface="Microsoft Himalaya"/>
              </a:rPr>
              <a:t> </a:t>
            </a:r>
            <a:r>
              <a:rPr sz="2600" spc="-15" dirty="0">
                <a:latin typeface="Microsoft Himalaya"/>
                <a:cs typeface="Microsoft Himalaya"/>
              </a:rPr>
              <a:t>work</a:t>
            </a:r>
            <a:r>
              <a:rPr sz="2600" dirty="0">
                <a:latin typeface="Microsoft Himalaya"/>
                <a:cs typeface="Microsoft Himalaya"/>
              </a:rPr>
              <a:t> </a:t>
            </a:r>
            <a:r>
              <a:rPr sz="2600" spc="-20" dirty="0">
                <a:latin typeface="Microsoft Himalaya"/>
                <a:cs typeface="Microsoft Himalaya"/>
              </a:rPr>
              <a:t>done</a:t>
            </a:r>
            <a:r>
              <a:rPr sz="2600" spc="-10" dirty="0">
                <a:latin typeface="Microsoft Himalaya"/>
                <a:cs typeface="Microsoft Himalaya"/>
              </a:rPr>
              <a:t> </a:t>
            </a:r>
            <a:r>
              <a:rPr sz="2600" spc="-20" dirty="0">
                <a:latin typeface="Microsoft Himalaya"/>
                <a:cs typeface="Microsoft Himalaya"/>
              </a:rPr>
              <a:t>by</a:t>
            </a:r>
            <a:endParaRPr sz="2600" dirty="0">
              <a:latin typeface="Microsoft Himalaya"/>
              <a:cs typeface="Microsoft Himalaya"/>
            </a:endParaRPr>
          </a:p>
          <a:p>
            <a:pPr marL="12700" marR="635635">
              <a:lnSpc>
                <a:spcPct val="132700"/>
              </a:lnSpc>
              <a:spcBef>
                <a:spcPts val="5"/>
              </a:spcBef>
            </a:pPr>
            <a:r>
              <a:rPr sz="2600" spc="-25" dirty="0">
                <a:latin typeface="Microsoft Himalaya"/>
                <a:cs typeface="Microsoft Himalaya"/>
              </a:rPr>
              <a:t>m</a:t>
            </a:r>
            <a:r>
              <a:rPr sz="2600" spc="-15" dirty="0">
                <a:latin typeface="Microsoft Himalaya"/>
                <a:cs typeface="Microsoft Himalaya"/>
              </a:rPr>
              <a:t>e</a:t>
            </a:r>
            <a:r>
              <a:rPr sz="2600" spc="-10" dirty="0">
                <a:latin typeface="Microsoft Himalaya"/>
                <a:cs typeface="Microsoft Himalaya"/>
              </a:rPr>
              <a:t> u</a:t>
            </a:r>
            <a:r>
              <a:rPr sz="2600" spc="-20" dirty="0">
                <a:latin typeface="Microsoft Himalaya"/>
                <a:cs typeface="Microsoft Himalaya"/>
              </a:rPr>
              <a:t>nd</a:t>
            </a:r>
            <a:r>
              <a:rPr sz="2600" spc="-30" dirty="0">
                <a:latin typeface="Microsoft Himalaya"/>
                <a:cs typeface="Microsoft Himalaya"/>
              </a:rPr>
              <a:t>e</a:t>
            </a:r>
            <a:r>
              <a:rPr sz="2600" spc="-10" dirty="0">
                <a:latin typeface="Microsoft Himalaya"/>
                <a:cs typeface="Microsoft Himalaya"/>
              </a:rPr>
              <a:t>r</a:t>
            </a:r>
            <a:r>
              <a:rPr sz="2600" spc="-5" dirty="0">
                <a:latin typeface="Microsoft Himalaya"/>
                <a:cs typeface="Microsoft Himalaya"/>
              </a:rPr>
              <a:t> </a:t>
            </a:r>
            <a:r>
              <a:rPr sz="2600" spc="-15" dirty="0">
                <a:latin typeface="Microsoft Himalaya"/>
                <a:cs typeface="Microsoft Himalaya"/>
              </a:rPr>
              <a:t>the</a:t>
            </a:r>
            <a:r>
              <a:rPr sz="2600" spc="-10" dirty="0">
                <a:latin typeface="Microsoft Himalaya"/>
                <a:cs typeface="Microsoft Himalaya"/>
              </a:rPr>
              <a:t> </a:t>
            </a:r>
            <a:r>
              <a:rPr sz="2600" spc="-15" dirty="0">
                <a:latin typeface="Microsoft Himalaya"/>
                <a:cs typeface="Microsoft Himalaya"/>
              </a:rPr>
              <a:t>su</a:t>
            </a:r>
            <a:r>
              <a:rPr sz="2600" spc="-35" dirty="0">
                <a:latin typeface="Microsoft Himalaya"/>
                <a:cs typeface="Microsoft Himalaya"/>
              </a:rPr>
              <a:t>p</a:t>
            </a:r>
            <a:r>
              <a:rPr sz="2600" spc="-15" dirty="0">
                <a:latin typeface="Microsoft Himalaya"/>
                <a:cs typeface="Microsoft Himalaya"/>
              </a:rPr>
              <a:t>e</a:t>
            </a:r>
            <a:r>
              <a:rPr sz="2600" spc="-5" dirty="0">
                <a:latin typeface="Microsoft Himalaya"/>
                <a:cs typeface="Microsoft Himalaya"/>
              </a:rPr>
              <a:t>r</a:t>
            </a:r>
            <a:r>
              <a:rPr sz="2600" spc="-15" dirty="0">
                <a:latin typeface="Microsoft Himalaya"/>
                <a:cs typeface="Microsoft Himalaya"/>
              </a:rPr>
              <a:t>vis</a:t>
            </a:r>
            <a:r>
              <a:rPr sz="2600" spc="-25" dirty="0">
                <a:latin typeface="Microsoft Himalaya"/>
                <a:cs typeface="Microsoft Himalaya"/>
              </a:rPr>
              <a:t>i</a:t>
            </a:r>
            <a:r>
              <a:rPr sz="2600" spc="-20" dirty="0">
                <a:latin typeface="Microsoft Himalaya"/>
                <a:cs typeface="Microsoft Himalaya"/>
              </a:rPr>
              <a:t>o</a:t>
            </a:r>
            <a:r>
              <a:rPr sz="2600" spc="-15" dirty="0">
                <a:latin typeface="Microsoft Himalaya"/>
                <a:cs typeface="Microsoft Himalaya"/>
              </a:rPr>
              <a:t>n</a:t>
            </a:r>
            <a:r>
              <a:rPr sz="2600" spc="-10" dirty="0">
                <a:latin typeface="Microsoft Himalaya"/>
                <a:cs typeface="Microsoft Himalaya"/>
              </a:rPr>
              <a:t> </a:t>
            </a:r>
            <a:r>
              <a:rPr sz="2600" spc="-15" dirty="0">
                <a:latin typeface="Microsoft Himalaya"/>
                <a:cs typeface="Microsoft Himalaya"/>
              </a:rPr>
              <a:t>and</a:t>
            </a:r>
            <a:r>
              <a:rPr sz="2600" spc="-10" dirty="0">
                <a:latin typeface="Microsoft Himalaya"/>
                <a:cs typeface="Microsoft Himalaya"/>
              </a:rPr>
              <a:t> </a:t>
            </a:r>
            <a:r>
              <a:rPr sz="2600" spc="-15" dirty="0">
                <a:latin typeface="Microsoft Himalaya"/>
                <a:cs typeface="Microsoft Himalaya"/>
              </a:rPr>
              <a:t>gui</a:t>
            </a:r>
            <a:r>
              <a:rPr sz="2600" spc="-30" dirty="0">
                <a:latin typeface="Microsoft Himalaya"/>
                <a:cs typeface="Microsoft Himalaya"/>
              </a:rPr>
              <a:t>d</a:t>
            </a:r>
            <a:r>
              <a:rPr sz="2600" spc="-15" dirty="0">
                <a:latin typeface="Microsoft Himalaya"/>
                <a:cs typeface="Microsoft Himalaya"/>
              </a:rPr>
              <a:t>ance</a:t>
            </a:r>
            <a:r>
              <a:rPr sz="2600" spc="-10" dirty="0">
                <a:latin typeface="Microsoft Himalaya"/>
                <a:cs typeface="Microsoft Himalaya"/>
              </a:rPr>
              <a:t> </a:t>
            </a:r>
            <a:r>
              <a:rPr sz="2600" spc="-20" dirty="0">
                <a:latin typeface="Microsoft Himalaya"/>
                <a:cs typeface="Microsoft Himalaya"/>
              </a:rPr>
              <a:t>o</a:t>
            </a:r>
            <a:r>
              <a:rPr sz="2600" spc="-10" dirty="0">
                <a:latin typeface="Microsoft Himalaya"/>
                <a:cs typeface="Microsoft Himalaya"/>
              </a:rPr>
              <a:t>f</a:t>
            </a:r>
            <a:r>
              <a:rPr sz="2600" spc="5" dirty="0">
                <a:latin typeface="Microsoft Himalaya"/>
                <a:cs typeface="Microsoft Himalaya"/>
              </a:rPr>
              <a:t> </a:t>
            </a:r>
            <a:r>
              <a:rPr sz="2600" b="1" spc="-345" dirty="0">
                <a:latin typeface="Calibri"/>
                <a:cs typeface="Calibri"/>
              </a:rPr>
              <a:t>Prof</a:t>
            </a:r>
            <a:r>
              <a:rPr sz="2600" b="1" spc="-210" dirty="0">
                <a:latin typeface="Calibri"/>
                <a:cs typeface="Calibri"/>
              </a:rPr>
              <a:t>.</a:t>
            </a:r>
            <a:r>
              <a:rPr sz="2600" b="1" spc="-160" dirty="0">
                <a:latin typeface="Calibri"/>
                <a:cs typeface="Calibri"/>
              </a:rPr>
              <a:t> </a:t>
            </a:r>
            <a:r>
              <a:rPr lang="en-IN" sz="2600" b="1" spc="-160" dirty="0">
                <a:latin typeface="Calibri"/>
                <a:cs typeface="Calibri"/>
              </a:rPr>
              <a:t>SHAILENDRA CHAURASIYA</a:t>
            </a:r>
            <a:r>
              <a:rPr sz="2600" b="1" spc="-275" dirty="0">
                <a:latin typeface="Calibri"/>
                <a:cs typeface="Calibri"/>
              </a:rPr>
              <a:t> </a:t>
            </a:r>
            <a:r>
              <a:rPr sz="2600" b="1" spc="-155" dirty="0">
                <a:latin typeface="Calibri"/>
                <a:cs typeface="Calibri"/>
              </a:rPr>
              <a:t> </a:t>
            </a:r>
            <a:r>
              <a:rPr sz="2600" spc="-20" dirty="0">
                <a:latin typeface="Microsoft Himalaya"/>
                <a:cs typeface="Microsoft Himalaya"/>
              </a:rPr>
              <a:t>D</a:t>
            </a:r>
            <a:r>
              <a:rPr sz="2600" spc="-30" dirty="0">
                <a:latin typeface="Microsoft Himalaya"/>
                <a:cs typeface="Microsoft Himalaya"/>
              </a:rPr>
              <a:t>e</a:t>
            </a:r>
            <a:r>
              <a:rPr sz="2600" spc="-20" dirty="0">
                <a:latin typeface="Microsoft Himalaya"/>
                <a:cs typeface="Microsoft Himalaya"/>
              </a:rPr>
              <a:t>partmen</a:t>
            </a:r>
            <a:r>
              <a:rPr sz="2600" spc="-10" dirty="0">
                <a:latin typeface="Microsoft Himalaya"/>
                <a:cs typeface="Microsoft Himalaya"/>
              </a:rPr>
              <a:t>t</a:t>
            </a:r>
            <a:r>
              <a:rPr sz="2600" spc="-15" dirty="0">
                <a:latin typeface="Microsoft Himalaya"/>
                <a:cs typeface="Microsoft Himalaya"/>
              </a:rPr>
              <a:t> </a:t>
            </a:r>
            <a:r>
              <a:rPr sz="2600" spc="-20" dirty="0">
                <a:latin typeface="Microsoft Himalaya"/>
                <a:cs typeface="Microsoft Himalaya"/>
              </a:rPr>
              <a:t>o</a:t>
            </a:r>
            <a:r>
              <a:rPr sz="2600" spc="-10" dirty="0">
                <a:latin typeface="Microsoft Himalaya"/>
                <a:cs typeface="Microsoft Himalaya"/>
              </a:rPr>
              <a:t>f </a:t>
            </a:r>
            <a:r>
              <a:rPr sz="2600" spc="-25" dirty="0">
                <a:latin typeface="Microsoft Himalaya"/>
                <a:cs typeface="Microsoft Himalaya"/>
              </a:rPr>
              <a:t>CO</a:t>
            </a:r>
            <a:r>
              <a:rPr sz="2600" spc="-45" dirty="0">
                <a:latin typeface="Microsoft Himalaya"/>
                <a:cs typeface="Microsoft Himalaya"/>
              </a:rPr>
              <a:t>M</a:t>
            </a:r>
            <a:r>
              <a:rPr sz="2600" spc="-20" dirty="0">
                <a:latin typeface="Microsoft Himalaya"/>
                <a:cs typeface="Microsoft Himalaya"/>
              </a:rPr>
              <a:t>PUTER</a:t>
            </a:r>
            <a:r>
              <a:rPr sz="2600" spc="-10" dirty="0">
                <a:latin typeface="Microsoft Himalaya"/>
                <a:cs typeface="Microsoft Himalaya"/>
              </a:rPr>
              <a:t> </a:t>
            </a:r>
            <a:r>
              <a:rPr sz="2600" spc="-20" dirty="0">
                <a:latin typeface="Microsoft Himalaya"/>
                <a:cs typeface="Microsoft Himalaya"/>
              </a:rPr>
              <a:t>SCIE</a:t>
            </a:r>
            <a:r>
              <a:rPr sz="2600" spc="-35" dirty="0">
                <a:latin typeface="Microsoft Himalaya"/>
                <a:cs typeface="Microsoft Himalaya"/>
              </a:rPr>
              <a:t>N</a:t>
            </a:r>
            <a:r>
              <a:rPr sz="2600" spc="-20" dirty="0">
                <a:latin typeface="Microsoft Himalaya"/>
                <a:cs typeface="Microsoft Himalaya"/>
              </a:rPr>
              <a:t>CE.</a:t>
            </a:r>
            <a:endParaRPr sz="2600" dirty="0">
              <a:latin typeface="Microsoft Himalaya"/>
              <a:cs typeface="Microsoft Himalaya"/>
            </a:endParaRPr>
          </a:p>
        </p:txBody>
      </p:sp>
      <p:sp>
        <p:nvSpPr>
          <p:cNvPr id="4" name="object 4"/>
          <p:cNvSpPr txBox="1"/>
          <p:nvPr/>
        </p:nvSpPr>
        <p:spPr>
          <a:xfrm>
            <a:off x="902004" y="4698618"/>
            <a:ext cx="1567180" cy="620395"/>
          </a:xfrm>
          <a:prstGeom prst="rect">
            <a:avLst/>
          </a:prstGeom>
        </p:spPr>
        <p:txBody>
          <a:bodyPr vert="horz" wrap="square" lIns="0" tIns="13335" rIns="0" bIns="0" rtlCol="0">
            <a:spAutoFit/>
          </a:bodyPr>
          <a:lstStyle/>
          <a:p>
            <a:pPr marL="12700">
              <a:lnSpc>
                <a:spcPct val="100000"/>
              </a:lnSpc>
              <a:spcBef>
                <a:spcPts val="105"/>
              </a:spcBef>
            </a:pPr>
            <a:r>
              <a:rPr sz="1400" u="sng" spc="70" dirty="0">
                <a:uFill>
                  <a:solidFill>
                    <a:srgbClr val="000000"/>
                  </a:solidFill>
                </a:uFill>
                <a:latin typeface="Cambria"/>
                <a:cs typeface="Cambria"/>
              </a:rPr>
              <a:t>Name</a:t>
            </a:r>
            <a:r>
              <a:rPr sz="1400" u="sng" spc="20" dirty="0">
                <a:uFill>
                  <a:solidFill>
                    <a:srgbClr val="000000"/>
                  </a:solidFill>
                </a:uFill>
                <a:latin typeface="Cambria"/>
                <a:cs typeface="Cambria"/>
              </a:rPr>
              <a:t> </a:t>
            </a:r>
            <a:r>
              <a:rPr sz="1400" u="sng" spc="110" dirty="0">
                <a:uFill>
                  <a:solidFill>
                    <a:srgbClr val="000000"/>
                  </a:solidFill>
                </a:uFill>
                <a:latin typeface="Cambria"/>
                <a:cs typeface="Cambria"/>
              </a:rPr>
              <a:t>Of</a:t>
            </a:r>
            <a:r>
              <a:rPr sz="1400" u="sng" spc="15" dirty="0">
                <a:uFill>
                  <a:solidFill>
                    <a:srgbClr val="000000"/>
                  </a:solidFill>
                </a:uFill>
                <a:latin typeface="Cambria"/>
                <a:cs typeface="Cambria"/>
              </a:rPr>
              <a:t> </a:t>
            </a:r>
            <a:r>
              <a:rPr sz="1400" u="sng" spc="20" dirty="0">
                <a:uFill>
                  <a:solidFill>
                    <a:srgbClr val="000000"/>
                  </a:solidFill>
                </a:uFill>
                <a:latin typeface="Cambria"/>
                <a:cs typeface="Cambria"/>
              </a:rPr>
              <a:t>Student</a:t>
            </a:r>
            <a:endParaRPr sz="1400" dirty="0">
              <a:latin typeface="Cambria"/>
              <a:cs typeface="Cambria"/>
            </a:endParaRPr>
          </a:p>
          <a:p>
            <a:pPr marL="12700">
              <a:lnSpc>
                <a:spcPct val="100000"/>
              </a:lnSpc>
              <a:spcBef>
                <a:spcPts val="1315"/>
              </a:spcBef>
            </a:pPr>
            <a:r>
              <a:rPr lang="en-IN" sz="1400" spc="155" dirty="0">
                <a:latin typeface="Cambria"/>
                <a:cs typeface="Cambria"/>
              </a:rPr>
              <a:t>RISHI KUMAR</a:t>
            </a:r>
            <a:endParaRPr sz="1400" dirty="0">
              <a:latin typeface="Cambria"/>
              <a:cs typeface="Cambria"/>
            </a:endParaRPr>
          </a:p>
        </p:txBody>
      </p:sp>
      <p:sp>
        <p:nvSpPr>
          <p:cNvPr id="5" name="object 5"/>
          <p:cNvSpPr txBox="1"/>
          <p:nvPr/>
        </p:nvSpPr>
        <p:spPr>
          <a:xfrm>
            <a:off x="3255603" y="4746980"/>
            <a:ext cx="1444880" cy="61106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Cambria"/>
                <a:cs typeface="Cambria"/>
              </a:rPr>
              <a:t>Enrollment</a:t>
            </a:r>
            <a:r>
              <a:rPr sz="1400" spc="-10" dirty="0">
                <a:latin typeface="Cambria"/>
                <a:cs typeface="Cambria"/>
              </a:rPr>
              <a:t> </a:t>
            </a:r>
            <a:r>
              <a:rPr sz="1400" spc="95" dirty="0">
                <a:latin typeface="Cambria"/>
                <a:cs typeface="Cambria"/>
              </a:rPr>
              <a:t>No.</a:t>
            </a:r>
            <a:endParaRPr sz="1400" dirty="0">
              <a:latin typeface="Cambria"/>
              <a:cs typeface="Cambria"/>
            </a:endParaRPr>
          </a:p>
          <a:p>
            <a:pPr marL="125095">
              <a:lnSpc>
                <a:spcPct val="100000"/>
              </a:lnSpc>
              <a:spcBef>
                <a:spcPts val="1315"/>
              </a:spcBef>
            </a:pPr>
            <a:r>
              <a:rPr sz="1400" spc="45" dirty="0">
                <a:latin typeface="Cambria"/>
                <a:cs typeface="Cambria"/>
              </a:rPr>
              <a:t>LNCBBTCS</a:t>
            </a:r>
            <a:r>
              <a:rPr lang="en-IN" sz="1400" spc="45" dirty="0">
                <a:latin typeface="Cambria"/>
                <a:cs typeface="Cambria"/>
              </a:rPr>
              <a:t>E092</a:t>
            </a:r>
            <a:endParaRPr sz="1400" dirty="0">
              <a:latin typeface="Cambria"/>
              <a:cs typeface="Cambria"/>
            </a:endParaRPr>
          </a:p>
        </p:txBody>
      </p:sp>
      <p:sp>
        <p:nvSpPr>
          <p:cNvPr id="6" name="object 6"/>
          <p:cNvSpPr txBox="1"/>
          <p:nvPr/>
        </p:nvSpPr>
        <p:spPr>
          <a:xfrm>
            <a:off x="4944236" y="4698618"/>
            <a:ext cx="1714500" cy="620395"/>
          </a:xfrm>
          <a:prstGeom prst="rect">
            <a:avLst/>
          </a:prstGeom>
        </p:spPr>
        <p:txBody>
          <a:bodyPr vert="horz" wrap="square" lIns="0" tIns="13335" rIns="0" bIns="0" rtlCol="0">
            <a:spAutoFit/>
          </a:bodyPr>
          <a:lstStyle/>
          <a:p>
            <a:pPr marL="82550">
              <a:lnSpc>
                <a:spcPct val="100000"/>
              </a:lnSpc>
              <a:spcBef>
                <a:spcPts val="105"/>
              </a:spcBef>
            </a:pPr>
            <a:r>
              <a:rPr sz="1400" u="sng" spc="20" dirty="0">
                <a:uFill>
                  <a:solidFill>
                    <a:srgbClr val="000000"/>
                  </a:solidFill>
                </a:uFill>
                <a:latin typeface="Cambria"/>
                <a:cs typeface="Cambria"/>
              </a:rPr>
              <a:t>Signature </a:t>
            </a:r>
            <a:r>
              <a:rPr sz="1400" u="sng" spc="30" dirty="0">
                <a:uFill>
                  <a:solidFill>
                    <a:srgbClr val="000000"/>
                  </a:solidFill>
                </a:uFill>
                <a:latin typeface="Cambria"/>
                <a:cs typeface="Cambria"/>
              </a:rPr>
              <a:t>of </a:t>
            </a:r>
            <a:r>
              <a:rPr sz="1400" u="sng" spc="20" dirty="0">
                <a:uFill>
                  <a:solidFill>
                    <a:srgbClr val="000000"/>
                  </a:solidFill>
                </a:uFill>
                <a:latin typeface="Cambria"/>
                <a:cs typeface="Cambria"/>
              </a:rPr>
              <a:t>Student</a:t>
            </a:r>
            <a:endParaRPr sz="1400">
              <a:latin typeface="Cambria"/>
              <a:cs typeface="Cambria"/>
            </a:endParaRPr>
          </a:p>
          <a:p>
            <a:pPr marL="12700">
              <a:lnSpc>
                <a:spcPct val="100000"/>
              </a:lnSpc>
              <a:spcBef>
                <a:spcPts val="1315"/>
              </a:spcBef>
            </a:pPr>
            <a:r>
              <a:rPr sz="1400" spc="370" dirty="0">
                <a:latin typeface="Trebuchet MS"/>
                <a:cs typeface="Trebuchet MS"/>
              </a:rPr>
              <a:t>………………………</a:t>
            </a:r>
            <a:endParaRPr sz="1400">
              <a:latin typeface="Trebuchet MS"/>
              <a:cs typeface="Trebuchet MS"/>
            </a:endParaRPr>
          </a:p>
        </p:txBody>
      </p:sp>
      <p:sp>
        <p:nvSpPr>
          <p:cNvPr id="7" name="object 7"/>
          <p:cNvSpPr txBox="1"/>
          <p:nvPr/>
        </p:nvSpPr>
        <p:spPr>
          <a:xfrm>
            <a:off x="902004" y="6331076"/>
            <a:ext cx="3484245" cy="2753360"/>
          </a:xfrm>
          <a:prstGeom prst="rect">
            <a:avLst/>
          </a:prstGeom>
        </p:spPr>
        <p:txBody>
          <a:bodyPr vert="horz" wrap="square" lIns="0" tIns="13335" rIns="0" bIns="0" rtlCol="0">
            <a:spAutoFit/>
          </a:bodyPr>
          <a:lstStyle/>
          <a:p>
            <a:pPr marL="12700">
              <a:lnSpc>
                <a:spcPct val="100000"/>
              </a:lnSpc>
              <a:spcBef>
                <a:spcPts val="105"/>
              </a:spcBef>
            </a:pPr>
            <a:r>
              <a:rPr sz="2000" spc="200" dirty="0">
                <a:latin typeface="Cambria"/>
                <a:cs typeface="Cambria"/>
              </a:rPr>
              <a:t>CONSIGNED</a:t>
            </a:r>
            <a:r>
              <a:rPr sz="2000" spc="25" dirty="0">
                <a:latin typeface="Cambria"/>
                <a:cs typeface="Cambria"/>
              </a:rPr>
              <a:t> </a:t>
            </a:r>
            <a:r>
              <a:rPr sz="2000" spc="55" dirty="0">
                <a:latin typeface="Cambria"/>
                <a:cs typeface="Cambria"/>
              </a:rPr>
              <a:t>BY:</a:t>
            </a:r>
            <a:endParaRPr sz="2000" dirty="0">
              <a:latin typeface="Cambria"/>
              <a:cs typeface="Cambria"/>
            </a:endParaRPr>
          </a:p>
          <a:p>
            <a:pPr marL="12700">
              <a:lnSpc>
                <a:spcPct val="100000"/>
              </a:lnSpc>
              <a:spcBef>
                <a:spcPts val="1435"/>
              </a:spcBef>
            </a:pPr>
            <a:r>
              <a:rPr sz="2000" b="1" u="heavy" spc="-5" dirty="0">
                <a:uFill>
                  <a:solidFill>
                    <a:srgbClr val="000000"/>
                  </a:solidFill>
                </a:uFill>
                <a:latin typeface="Calibri"/>
                <a:cs typeface="Calibri"/>
              </a:rPr>
              <a:t>Prof.</a:t>
            </a:r>
            <a:r>
              <a:rPr sz="2000" b="1" u="heavy" spc="-20" dirty="0">
                <a:uFill>
                  <a:solidFill>
                    <a:srgbClr val="000000"/>
                  </a:solidFill>
                </a:uFill>
                <a:latin typeface="Calibri"/>
                <a:cs typeface="Calibri"/>
              </a:rPr>
              <a:t> </a:t>
            </a:r>
            <a:r>
              <a:rPr lang="en-IN" sz="2000" b="1" u="heavy" spc="-5" dirty="0">
                <a:uFill>
                  <a:solidFill>
                    <a:srgbClr val="000000"/>
                  </a:solidFill>
                </a:uFill>
                <a:latin typeface="Calibri"/>
                <a:cs typeface="Calibri"/>
              </a:rPr>
              <a:t>SHAILENDRA CHAURASIYA</a:t>
            </a:r>
            <a:endParaRPr sz="2000" dirty="0">
              <a:latin typeface="Calibri"/>
              <a:cs typeface="Calibri"/>
            </a:endParaRPr>
          </a:p>
          <a:p>
            <a:pPr marL="12700">
              <a:lnSpc>
                <a:spcPct val="100000"/>
              </a:lnSpc>
              <a:spcBef>
                <a:spcPts val="1405"/>
              </a:spcBef>
            </a:pPr>
            <a:r>
              <a:rPr sz="2000" spc="-5" dirty="0">
                <a:latin typeface="Calibri"/>
                <a:cs typeface="Calibri"/>
              </a:rPr>
              <a:t>Teacher</a:t>
            </a:r>
            <a:r>
              <a:rPr sz="2000" spc="-25" dirty="0">
                <a:latin typeface="Calibri"/>
                <a:cs typeface="Calibri"/>
              </a:rPr>
              <a:t> </a:t>
            </a:r>
            <a:r>
              <a:rPr sz="2000" dirty="0">
                <a:latin typeface="Calibri"/>
                <a:cs typeface="Calibri"/>
              </a:rPr>
              <a:t>in</a:t>
            </a:r>
            <a:r>
              <a:rPr sz="2000" spc="-30" dirty="0">
                <a:latin typeface="Calibri"/>
                <a:cs typeface="Calibri"/>
              </a:rPr>
              <a:t> </a:t>
            </a:r>
            <a:r>
              <a:rPr sz="2000" spc="-5" dirty="0">
                <a:latin typeface="Calibri"/>
                <a:cs typeface="Calibri"/>
              </a:rPr>
              <a:t>Charge</a:t>
            </a:r>
            <a:endParaRPr sz="2000" dirty="0">
              <a:latin typeface="Calibri"/>
              <a:cs typeface="Calibri"/>
            </a:endParaRPr>
          </a:p>
          <a:p>
            <a:pPr marL="12700">
              <a:lnSpc>
                <a:spcPct val="100000"/>
              </a:lnSpc>
              <a:spcBef>
                <a:spcPts val="1410"/>
              </a:spcBef>
            </a:pPr>
            <a:r>
              <a:rPr sz="2000" spc="-5" dirty="0">
                <a:latin typeface="Calibri"/>
                <a:cs typeface="Calibri"/>
              </a:rPr>
              <a:t>Department of</a:t>
            </a:r>
            <a:r>
              <a:rPr sz="2000" spc="-25" dirty="0">
                <a:latin typeface="Calibri"/>
                <a:cs typeface="Calibri"/>
              </a:rPr>
              <a:t> </a:t>
            </a:r>
            <a:r>
              <a:rPr sz="2000" spc="-5" dirty="0">
                <a:latin typeface="Calibri"/>
                <a:cs typeface="Calibri"/>
              </a:rPr>
              <a:t>Computer</a:t>
            </a:r>
            <a:r>
              <a:rPr sz="2000" spc="-25" dirty="0">
                <a:latin typeface="Calibri"/>
                <a:cs typeface="Calibri"/>
              </a:rPr>
              <a:t> </a:t>
            </a:r>
            <a:r>
              <a:rPr sz="2000" spc="-5" dirty="0">
                <a:latin typeface="Calibri"/>
                <a:cs typeface="Calibri"/>
              </a:rPr>
              <a:t>Science</a:t>
            </a:r>
            <a:endParaRPr sz="2000" dirty="0">
              <a:latin typeface="Calibri"/>
              <a:cs typeface="Calibri"/>
            </a:endParaRPr>
          </a:p>
          <a:p>
            <a:pPr marL="12700" marR="1795145">
              <a:lnSpc>
                <a:spcPts val="3820"/>
              </a:lnSpc>
              <a:spcBef>
                <a:spcPts val="145"/>
              </a:spcBef>
            </a:pPr>
            <a:r>
              <a:rPr sz="2000" b="1" dirty="0">
                <a:latin typeface="Calibri"/>
                <a:cs typeface="Calibri"/>
              </a:rPr>
              <a:t>LNCT</a:t>
            </a:r>
            <a:r>
              <a:rPr sz="2000" b="1" spc="-60" dirty="0">
                <a:latin typeface="Calibri"/>
                <a:cs typeface="Calibri"/>
              </a:rPr>
              <a:t> </a:t>
            </a:r>
            <a:r>
              <a:rPr sz="2000" b="1" spc="-5" dirty="0">
                <a:latin typeface="Calibri"/>
                <a:cs typeface="Calibri"/>
              </a:rPr>
              <a:t>University </a:t>
            </a:r>
            <a:r>
              <a:rPr sz="2000" b="1" spc="-434" dirty="0">
                <a:latin typeface="Calibri"/>
                <a:cs typeface="Calibri"/>
              </a:rPr>
              <a:t> </a:t>
            </a:r>
            <a:r>
              <a:rPr sz="2000" b="1" dirty="0">
                <a:latin typeface="Calibri"/>
                <a:cs typeface="Calibri"/>
              </a:rPr>
              <a:t>B.Tech</a:t>
            </a:r>
            <a:r>
              <a:rPr sz="2000" b="1" spc="-10" dirty="0">
                <a:latin typeface="Calibri"/>
                <a:cs typeface="Calibri"/>
              </a:rPr>
              <a:t> </a:t>
            </a:r>
            <a:r>
              <a:rPr sz="2000" b="1" spc="-5" dirty="0">
                <a:latin typeface="Calibri"/>
                <a:cs typeface="Calibri"/>
              </a:rPr>
              <a:t>CSE</a:t>
            </a:r>
            <a:endParaRPr sz="2000" dirty="0">
              <a:latin typeface="Calibri"/>
              <a:cs typeface="Calibri"/>
            </a:endParaRPr>
          </a:p>
        </p:txBody>
      </p:sp>
      <p:sp>
        <p:nvSpPr>
          <p:cNvPr id="8" name="object 8"/>
          <p:cNvSpPr/>
          <p:nvPr/>
        </p:nvSpPr>
        <p:spPr>
          <a:xfrm>
            <a:off x="896416" y="9148317"/>
            <a:ext cx="5769610" cy="18415"/>
          </a:xfrm>
          <a:custGeom>
            <a:avLst/>
            <a:gdLst/>
            <a:ahLst/>
            <a:cxnLst/>
            <a:rect l="l" t="t" r="r" b="b"/>
            <a:pathLst>
              <a:path w="5769609" h="18415">
                <a:moveTo>
                  <a:pt x="5769229" y="0"/>
                </a:moveTo>
                <a:lnTo>
                  <a:pt x="0" y="0"/>
                </a:lnTo>
                <a:lnTo>
                  <a:pt x="0" y="18288"/>
                </a:lnTo>
                <a:lnTo>
                  <a:pt x="5769229" y="18288"/>
                </a:lnTo>
                <a:lnTo>
                  <a:pt x="5769229" y="0"/>
                </a:lnTo>
                <a:close/>
              </a:path>
            </a:pathLst>
          </a:custGeom>
          <a:solidFill>
            <a:srgbClr val="000000"/>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2450" y="880617"/>
            <a:ext cx="3914140" cy="452120"/>
          </a:xfrm>
          <a:prstGeom prst="rect">
            <a:avLst/>
          </a:prstGeom>
        </p:spPr>
        <p:txBody>
          <a:bodyPr vert="horz" wrap="square" lIns="0" tIns="12065" rIns="0" bIns="0" rtlCol="0">
            <a:spAutoFit/>
          </a:bodyPr>
          <a:lstStyle/>
          <a:p>
            <a:pPr marL="12700">
              <a:lnSpc>
                <a:spcPct val="100000"/>
              </a:lnSpc>
              <a:spcBef>
                <a:spcPts val="95"/>
              </a:spcBef>
            </a:pPr>
            <a:r>
              <a:rPr sz="2800" dirty="0">
                <a:latin typeface="Palatino Linotype"/>
                <a:cs typeface="Palatino Linotype"/>
              </a:rPr>
              <a:t>ACKNOWLEDGMENT</a:t>
            </a:r>
            <a:endParaRPr sz="2800">
              <a:latin typeface="Palatino Linotype"/>
              <a:cs typeface="Palatino Linotype"/>
            </a:endParaRPr>
          </a:p>
        </p:txBody>
      </p:sp>
      <p:sp>
        <p:nvSpPr>
          <p:cNvPr id="3" name="object 3"/>
          <p:cNvSpPr txBox="1"/>
          <p:nvPr/>
        </p:nvSpPr>
        <p:spPr>
          <a:xfrm>
            <a:off x="902004" y="1467357"/>
            <a:ext cx="5758815" cy="8410829"/>
          </a:xfrm>
          <a:prstGeom prst="rect">
            <a:avLst/>
          </a:prstGeom>
        </p:spPr>
        <p:txBody>
          <a:bodyPr vert="horz" wrap="square" lIns="0" tIns="12065" rIns="0" bIns="0" rtlCol="0">
            <a:spAutoFit/>
          </a:bodyPr>
          <a:lstStyle/>
          <a:p>
            <a:pPr marL="12700" marR="5715" algn="just">
              <a:lnSpc>
                <a:spcPct val="116799"/>
              </a:lnSpc>
              <a:spcBef>
                <a:spcPts val="95"/>
              </a:spcBef>
            </a:pPr>
            <a:r>
              <a:rPr sz="1800" spc="-5" dirty="0">
                <a:latin typeface="Calibri"/>
                <a:cs typeface="Calibri"/>
              </a:rPr>
              <a:t>The success of final outcome of this project required </a:t>
            </a:r>
            <a:r>
              <a:rPr sz="1800" dirty="0">
                <a:latin typeface="Calibri"/>
                <a:cs typeface="Calibri"/>
              </a:rPr>
              <a:t>a </a:t>
            </a:r>
            <a:r>
              <a:rPr sz="1800" spc="-5" dirty="0">
                <a:latin typeface="Calibri"/>
                <a:cs typeface="Calibri"/>
              </a:rPr>
              <a:t>lot of </a:t>
            </a:r>
            <a:r>
              <a:rPr sz="1800" dirty="0">
                <a:latin typeface="Calibri"/>
                <a:cs typeface="Calibri"/>
              </a:rPr>
              <a:t> g</a:t>
            </a:r>
            <a:r>
              <a:rPr sz="1800" spc="5" dirty="0">
                <a:latin typeface="Calibri"/>
                <a:cs typeface="Calibri"/>
              </a:rPr>
              <a:t>u</a:t>
            </a:r>
            <a:r>
              <a:rPr sz="1800" spc="-5" dirty="0">
                <a:latin typeface="Calibri"/>
                <a:cs typeface="Calibri"/>
              </a:rPr>
              <a:t>ida</a:t>
            </a:r>
            <a:r>
              <a:rPr sz="1800" dirty="0">
                <a:latin typeface="Calibri"/>
                <a:cs typeface="Calibri"/>
              </a:rPr>
              <a:t>n</a:t>
            </a:r>
            <a:r>
              <a:rPr sz="1800" spc="-10" dirty="0">
                <a:latin typeface="Calibri"/>
                <a:cs typeface="Calibri"/>
              </a:rPr>
              <a:t>c</a:t>
            </a:r>
            <a:r>
              <a:rPr sz="1800" dirty="0">
                <a:latin typeface="Calibri"/>
                <a:cs typeface="Calibri"/>
              </a:rPr>
              <a:t>e</a:t>
            </a:r>
            <a:r>
              <a:rPr sz="1800" spc="-95" dirty="0">
                <a:latin typeface="Calibri"/>
                <a:cs typeface="Calibri"/>
              </a:rPr>
              <a:t> </a:t>
            </a:r>
            <a:r>
              <a:rPr sz="1800" dirty="0">
                <a:latin typeface="Calibri"/>
                <a:cs typeface="Calibri"/>
              </a:rPr>
              <a:t>and</a:t>
            </a:r>
            <a:r>
              <a:rPr sz="1800" spc="-100" dirty="0">
                <a:latin typeface="Calibri"/>
                <a:cs typeface="Calibri"/>
              </a:rPr>
              <a:t> </a:t>
            </a:r>
            <a:r>
              <a:rPr sz="1800" dirty="0">
                <a:latin typeface="Calibri"/>
                <a:cs typeface="Calibri"/>
              </a:rPr>
              <a:t>a</a:t>
            </a:r>
            <a:r>
              <a:rPr sz="1800" spc="-10" dirty="0">
                <a:latin typeface="Calibri"/>
                <a:cs typeface="Calibri"/>
              </a:rPr>
              <a:t>ss</a:t>
            </a:r>
            <a:r>
              <a:rPr sz="1800" spc="-5" dirty="0">
                <a:latin typeface="Calibri"/>
                <a:cs typeface="Calibri"/>
              </a:rPr>
              <a:t>ista</a:t>
            </a:r>
            <a:r>
              <a:rPr sz="1800" dirty="0">
                <a:latin typeface="Calibri"/>
                <a:cs typeface="Calibri"/>
              </a:rPr>
              <a:t>n</a:t>
            </a:r>
            <a:r>
              <a:rPr sz="1800" spc="-10" dirty="0">
                <a:latin typeface="Calibri"/>
                <a:cs typeface="Calibri"/>
              </a:rPr>
              <a:t>c</a:t>
            </a:r>
            <a:r>
              <a:rPr sz="1800" dirty="0">
                <a:latin typeface="Calibri"/>
                <a:cs typeface="Calibri"/>
              </a:rPr>
              <a:t>e</a:t>
            </a:r>
            <a:r>
              <a:rPr sz="1800" spc="-95" dirty="0">
                <a:latin typeface="Calibri"/>
                <a:cs typeface="Calibri"/>
              </a:rPr>
              <a:t> </a:t>
            </a:r>
            <a:r>
              <a:rPr sz="1800" spc="-5" dirty="0">
                <a:latin typeface="Calibri"/>
                <a:cs typeface="Calibri"/>
              </a:rPr>
              <a:t>fro</a:t>
            </a:r>
            <a:r>
              <a:rPr sz="1800" dirty="0">
                <a:latin typeface="Calibri"/>
                <a:cs typeface="Calibri"/>
              </a:rPr>
              <a:t>m</a:t>
            </a:r>
            <a:r>
              <a:rPr sz="1800" spc="-90" dirty="0">
                <a:latin typeface="Calibri"/>
                <a:cs typeface="Calibri"/>
              </a:rPr>
              <a:t> </a:t>
            </a:r>
            <a:r>
              <a:rPr sz="1800" dirty="0">
                <a:latin typeface="Calibri"/>
                <a:cs typeface="Calibri"/>
              </a:rPr>
              <a:t>m</a:t>
            </a:r>
            <a:r>
              <a:rPr sz="1800" spc="-10" dirty="0">
                <a:latin typeface="Calibri"/>
                <a:cs typeface="Calibri"/>
              </a:rPr>
              <a:t>a</a:t>
            </a:r>
            <a:r>
              <a:rPr sz="1800" spc="-5" dirty="0">
                <a:latin typeface="Calibri"/>
                <a:cs typeface="Calibri"/>
              </a:rPr>
              <a:t>n</a:t>
            </a:r>
            <a:r>
              <a:rPr sz="1800" dirty="0">
                <a:latin typeface="Calibri"/>
                <a:cs typeface="Calibri"/>
              </a:rPr>
              <a:t>y</a:t>
            </a:r>
            <a:r>
              <a:rPr sz="1800" spc="-95" dirty="0">
                <a:latin typeface="Calibri"/>
                <a:cs typeface="Calibri"/>
              </a:rPr>
              <a:t> </a:t>
            </a:r>
            <a:r>
              <a:rPr sz="1800" spc="-5" dirty="0">
                <a:latin typeface="Calibri"/>
                <a:cs typeface="Calibri"/>
              </a:rPr>
              <a:t>p</a:t>
            </a:r>
            <a:r>
              <a:rPr sz="1800" dirty="0">
                <a:latin typeface="Calibri"/>
                <a:cs typeface="Calibri"/>
              </a:rPr>
              <a:t>e</a:t>
            </a:r>
            <a:r>
              <a:rPr sz="1800" spc="-5" dirty="0">
                <a:latin typeface="Calibri"/>
                <a:cs typeface="Calibri"/>
              </a:rPr>
              <a:t>opl</a:t>
            </a:r>
            <a:r>
              <a:rPr sz="1800" dirty="0">
                <a:latin typeface="Calibri"/>
                <a:cs typeface="Calibri"/>
              </a:rPr>
              <a:t>e</a:t>
            </a:r>
            <a:r>
              <a:rPr sz="1800" spc="-110" dirty="0">
                <a:latin typeface="Calibri"/>
                <a:cs typeface="Calibri"/>
              </a:rPr>
              <a:t> </a:t>
            </a:r>
            <a:r>
              <a:rPr sz="1800" dirty="0">
                <a:latin typeface="Calibri"/>
                <a:cs typeface="Calibri"/>
              </a:rPr>
              <a:t>and</a:t>
            </a:r>
            <a:r>
              <a:rPr sz="1800" spc="-100" dirty="0">
                <a:latin typeface="Calibri"/>
                <a:cs typeface="Calibri"/>
              </a:rPr>
              <a:t> </a:t>
            </a:r>
            <a:r>
              <a:rPr sz="1800" dirty="0">
                <a:latin typeface="Calibri"/>
                <a:cs typeface="Calibri"/>
              </a:rPr>
              <a:t>I</a:t>
            </a:r>
            <a:r>
              <a:rPr sz="1800" spc="-95" dirty="0">
                <a:latin typeface="Calibri"/>
                <a:cs typeface="Calibri"/>
              </a:rPr>
              <a:t> </a:t>
            </a:r>
            <a:r>
              <a:rPr sz="1800" spc="-15" dirty="0">
                <a:latin typeface="Calibri"/>
                <a:cs typeface="Calibri"/>
              </a:rPr>
              <a:t>a</a:t>
            </a:r>
            <a:r>
              <a:rPr sz="1800" dirty="0">
                <a:latin typeface="Calibri"/>
                <a:cs typeface="Calibri"/>
              </a:rPr>
              <a:t>m</a:t>
            </a:r>
            <a:r>
              <a:rPr sz="1800" spc="-95" dirty="0">
                <a:latin typeface="Calibri"/>
                <a:cs typeface="Calibri"/>
              </a:rPr>
              <a:t> </a:t>
            </a:r>
            <a:r>
              <a:rPr sz="1800" dirty="0">
                <a:latin typeface="Calibri"/>
                <a:cs typeface="Calibri"/>
              </a:rPr>
              <a:t>extreme</a:t>
            </a:r>
            <a:r>
              <a:rPr sz="1800" spc="-5" dirty="0">
                <a:latin typeface="Calibri"/>
                <a:cs typeface="Calibri"/>
              </a:rPr>
              <a:t>l</a:t>
            </a:r>
            <a:r>
              <a:rPr sz="1800" dirty="0">
                <a:latin typeface="Calibri"/>
                <a:cs typeface="Calibri"/>
              </a:rPr>
              <a:t>y  </a:t>
            </a:r>
            <a:r>
              <a:rPr sz="1800" spc="-5" dirty="0">
                <a:latin typeface="Calibri"/>
                <a:cs typeface="Calibri"/>
              </a:rPr>
              <a:t>fortunate </a:t>
            </a:r>
            <a:r>
              <a:rPr sz="1800" dirty="0">
                <a:latin typeface="Calibri"/>
                <a:cs typeface="Calibri"/>
              </a:rPr>
              <a:t>to </a:t>
            </a:r>
            <a:r>
              <a:rPr sz="1800" spc="-5" dirty="0">
                <a:latin typeface="Calibri"/>
                <a:cs typeface="Calibri"/>
              </a:rPr>
              <a:t>have </a:t>
            </a:r>
            <a:r>
              <a:rPr sz="1800" dirty="0">
                <a:latin typeface="Calibri"/>
                <a:cs typeface="Calibri"/>
              </a:rPr>
              <a:t>got </a:t>
            </a:r>
            <a:r>
              <a:rPr sz="1800" spc="-5" dirty="0">
                <a:latin typeface="Calibri"/>
                <a:cs typeface="Calibri"/>
              </a:rPr>
              <a:t>this </a:t>
            </a:r>
            <a:r>
              <a:rPr sz="1800" dirty="0">
                <a:latin typeface="Calibri"/>
                <a:cs typeface="Calibri"/>
              </a:rPr>
              <a:t>all </a:t>
            </a:r>
            <a:r>
              <a:rPr sz="1800" spc="-5" dirty="0">
                <a:latin typeface="Calibri"/>
                <a:cs typeface="Calibri"/>
              </a:rPr>
              <a:t>along </a:t>
            </a:r>
            <a:r>
              <a:rPr sz="1800" dirty="0">
                <a:latin typeface="Calibri"/>
                <a:cs typeface="Calibri"/>
              </a:rPr>
              <a:t>the </a:t>
            </a:r>
            <a:r>
              <a:rPr sz="1800" spc="-5" dirty="0">
                <a:latin typeface="Calibri"/>
                <a:cs typeface="Calibri"/>
              </a:rPr>
              <a:t>completions of </a:t>
            </a:r>
            <a:r>
              <a:rPr sz="1800" dirty="0">
                <a:latin typeface="Calibri"/>
                <a:cs typeface="Calibri"/>
              </a:rPr>
              <a:t>my </a:t>
            </a:r>
            <a:r>
              <a:rPr sz="1800" spc="5" dirty="0">
                <a:latin typeface="Calibri"/>
                <a:cs typeface="Calibri"/>
              </a:rPr>
              <a:t> </a:t>
            </a:r>
            <a:r>
              <a:rPr sz="1800" spc="-5" dirty="0">
                <a:latin typeface="Calibri"/>
                <a:cs typeface="Calibri"/>
              </a:rPr>
              <a:t>project</a:t>
            </a:r>
            <a:r>
              <a:rPr sz="1800" dirty="0">
                <a:latin typeface="Calibri"/>
                <a:cs typeface="Calibri"/>
              </a:rPr>
              <a:t> </a:t>
            </a:r>
            <a:r>
              <a:rPr sz="1800" spc="-5" dirty="0">
                <a:latin typeface="Calibri"/>
                <a:cs typeface="Calibri"/>
              </a:rPr>
              <a:t>work.</a:t>
            </a:r>
            <a:r>
              <a:rPr sz="1800" dirty="0">
                <a:latin typeface="Calibri"/>
                <a:cs typeface="Calibri"/>
              </a:rPr>
              <a:t> </a:t>
            </a:r>
            <a:r>
              <a:rPr sz="1800" spc="-5" dirty="0">
                <a:latin typeface="Calibri"/>
                <a:cs typeface="Calibri"/>
              </a:rPr>
              <a:t>Whatever</a:t>
            </a:r>
            <a:r>
              <a:rPr sz="1800" dirty="0">
                <a:latin typeface="Calibri"/>
                <a:cs typeface="Calibri"/>
              </a:rPr>
              <a:t> I</a:t>
            </a:r>
            <a:r>
              <a:rPr sz="1800" spc="5" dirty="0">
                <a:latin typeface="Calibri"/>
                <a:cs typeface="Calibri"/>
              </a:rPr>
              <a:t> </a:t>
            </a:r>
            <a:r>
              <a:rPr sz="1800" spc="-5" dirty="0">
                <a:latin typeface="Calibri"/>
                <a:cs typeface="Calibri"/>
              </a:rPr>
              <a:t>have</a:t>
            </a:r>
            <a:r>
              <a:rPr sz="1800" dirty="0">
                <a:latin typeface="Calibri"/>
                <a:cs typeface="Calibri"/>
              </a:rPr>
              <a:t> </a:t>
            </a:r>
            <a:r>
              <a:rPr sz="1800" spc="-5" dirty="0">
                <a:latin typeface="Calibri"/>
                <a:cs typeface="Calibri"/>
              </a:rPr>
              <a:t>done</a:t>
            </a:r>
            <a:r>
              <a:rPr sz="1800" dirty="0">
                <a:latin typeface="Calibri"/>
                <a:cs typeface="Calibri"/>
              </a:rPr>
              <a:t> </a:t>
            </a:r>
            <a:r>
              <a:rPr sz="1800" spc="-5" dirty="0">
                <a:latin typeface="Calibri"/>
                <a:cs typeface="Calibri"/>
              </a:rPr>
              <a:t>is</a:t>
            </a:r>
            <a:r>
              <a:rPr sz="1800" dirty="0">
                <a:latin typeface="Calibri"/>
                <a:cs typeface="Calibri"/>
              </a:rPr>
              <a:t> </a:t>
            </a:r>
            <a:r>
              <a:rPr sz="1800" spc="-5" dirty="0">
                <a:latin typeface="Calibri"/>
                <a:cs typeface="Calibri"/>
              </a:rPr>
              <a:t>only</a:t>
            </a:r>
            <a:r>
              <a:rPr sz="1800" dirty="0">
                <a:latin typeface="Calibri"/>
                <a:cs typeface="Calibri"/>
              </a:rPr>
              <a:t> </a:t>
            </a:r>
            <a:r>
              <a:rPr sz="1800" spc="-5" dirty="0">
                <a:latin typeface="Calibri"/>
                <a:cs typeface="Calibri"/>
              </a:rPr>
              <a:t>due</a:t>
            </a:r>
            <a:r>
              <a:rPr sz="1800" dirty="0">
                <a:latin typeface="Calibri"/>
                <a:cs typeface="Calibri"/>
              </a:rPr>
              <a:t> to</a:t>
            </a:r>
            <a:r>
              <a:rPr sz="1800" spc="5" dirty="0">
                <a:latin typeface="Calibri"/>
                <a:cs typeface="Calibri"/>
              </a:rPr>
              <a:t> </a:t>
            </a:r>
            <a:r>
              <a:rPr sz="1800" spc="-5" dirty="0">
                <a:latin typeface="Calibri"/>
                <a:cs typeface="Calibri"/>
              </a:rPr>
              <a:t>such </a:t>
            </a:r>
            <a:r>
              <a:rPr sz="1800" dirty="0">
                <a:latin typeface="Calibri"/>
                <a:cs typeface="Calibri"/>
              </a:rPr>
              <a:t> </a:t>
            </a:r>
            <a:r>
              <a:rPr sz="1800" spc="-5" dirty="0">
                <a:latin typeface="Calibri"/>
                <a:cs typeface="Calibri"/>
              </a:rPr>
              <a:t>guidance</a:t>
            </a:r>
            <a:r>
              <a:rPr sz="1800" spc="-60" dirty="0">
                <a:latin typeface="Calibri"/>
                <a:cs typeface="Calibri"/>
              </a:rPr>
              <a:t> </a:t>
            </a:r>
            <a:r>
              <a:rPr sz="1800" dirty="0">
                <a:latin typeface="Calibri"/>
                <a:cs typeface="Calibri"/>
              </a:rPr>
              <a:t>and</a:t>
            </a:r>
            <a:r>
              <a:rPr sz="1800" spc="-60" dirty="0">
                <a:latin typeface="Calibri"/>
                <a:cs typeface="Calibri"/>
              </a:rPr>
              <a:t> </a:t>
            </a:r>
            <a:r>
              <a:rPr sz="1800" spc="-5" dirty="0">
                <a:latin typeface="Calibri"/>
                <a:cs typeface="Calibri"/>
              </a:rPr>
              <a:t>assistance</a:t>
            </a:r>
            <a:r>
              <a:rPr sz="1800" spc="-65" dirty="0">
                <a:latin typeface="Calibri"/>
                <a:cs typeface="Calibri"/>
              </a:rPr>
              <a:t> </a:t>
            </a:r>
            <a:r>
              <a:rPr sz="1800" dirty="0">
                <a:latin typeface="Calibri"/>
                <a:cs typeface="Calibri"/>
              </a:rPr>
              <a:t>and</a:t>
            </a:r>
            <a:r>
              <a:rPr sz="1800" spc="-60" dirty="0">
                <a:latin typeface="Calibri"/>
                <a:cs typeface="Calibri"/>
              </a:rPr>
              <a:t> </a:t>
            </a:r>
            <a:r>
              <a:rPr sz="1800" dirty="0">
                <a:latin typeface="Calibri"/>
                <a:cs typeface="Calibri"/>
              </a:rPr>
              <a:t>I</a:t>
            </a:r>
            <a:r>
              <a:rPr sz="1800" spc="-60" dirty="0">
                <a:latin typeface="Calibri"/>
                <a:cs typeface="Calibri"/>
              </a:rPr>
              <a:t> </a:t>
            </a:r>
            <a:r>
              <a:rPr sz="1800" spc="-5" dirty="0">
                <a:latin typeface="Calibri"/>
                <a:cs typeface="Calibri"/>
              </a:rPr>
              <a:t>would</a:t>
            </a:r>
            <a:r>
              <a:rPr sz="1800" spc="-65" dirty="0">
                <a:latin typeface="Calibri"/>
                <a:cs typeface="Calibri"/>
              </a:rPr>
              <a:t> </a:t>
            </a:r>
            <a:r>
              <a:rPr sz="1800" spc="-5" dirty="0">
                <a:latin typeface="Calibri"/>
                <a:cs typeface="Calibri"/>
              </a:rPr>
              <a:t>not</a:t>
            </a:r>
            <a:r>
              <a:rPr sz="1800" spc="-70" dirty="0">
                <a:latin typeface="Calibri"/>
                <a:cs typeface="Calibri"/>
              </a:rPr>
              <a:t> </a:t>
            </a:r>
            <a:r>
              <a:rPr sz="1800" spc="-5" dirty="0">
                <a:latin typeface="Calibri"/>
                <a:cs typeface="Calibri"/>
              </a:rPr>
              <a:t>forget</a:t>
            </a:r>
            <a:r>
              <a:rPr sz="1800" spc="-70" dirty="0">
                <a:latin typeface="Calibri"/>
                <a:cs typeface="Calibri"/>
              </a:rPr>
              <a:t> </a:t>
            </a:r>
            <a:r>
              <a:rPr sz="1800" dirty="0">
                <a:latin typeface="Calibri"/>
                <a:cs typeface="Calibri"/>
              </a:rPr>
              <a:t>to</a:t>
            </a:r>
            <a:r>
              <a:rPr sz="1800" spc="-65" dirty="0">
                <a:latin typeface="Calibri"/>
                <a:cs typeface="Calibri"/>
              </a:rPr>
              <a:t> </a:t>
            </a:r>
            <a:r>
              <a:rPr sz="1800" dirty="0">
                <a:latin typeface="Calibri"/>
                <a:cs typeface="Calibri"/>
              </a:rPr>
              <a:t>thank</a:t>
            </a:r>
            <a:r>
              <a:rPr sz="1800" spc="-65" dirty="0">
                <a:latin typeface="Calibri"/>
                <a:cs typeface="Calibri"/>
              </a:rPr>
              <a:t> </a:t>
            </a:r>
            <a:r>
              <a:rPr sz="1800" dirty="0">
                <a:latin typeface="Calibri"/>
                <a:cs typeface="Calibri"/>
              </a:rPr>
              <a:t>them.</a:t>
            </a:r>
          </a:p>
          <a:p>
            <a:pPr marL="12700" marR="8890" algn="just">
              <a:lnSpc>
                <a:spcPct val="116900"/>
              </a:lnSpc>
              <a:spcBef>
                <a:spcPts val="1019"/>
              </a:spcBef>
            </a:pPr>
            <a:r>
              <a:rPr sz="1800" dirty="0">
                <a:latin typeface="Calibri"/>
                <a:cs typeface="Calibri"/>
              </a:rPr>
              <a:t>I</a:t>
            </a:r>
            <a:r>
              <a:rPr sz="1800" spc="-60" dirty="0">
                <a:latin typeface="Calibri"/>
                <a:cs typeface="Calibri"/>
              </a:rPr>
              <a:t> </a:t>
            </a:r>
            <a:r>
              <a:rPr sz="1800" spc="-5" dirty="0">
                <a:latin typeface="Calibri"/>
                <a:cs typeface="Calibri"/>
              </a:rPr>
              <a:t>have</a:t>
            </a:r>
            <a:r>
              <a:rPr sz="1800" spc="-55" dirty="0">
                <a:latin typeface="Calibri"/>
                <a:cs typeface="Calibri"/>
              </a:rPr>
              <a:t> </a:t>
            </a:r>
            <a:r>
              <a:rPr sz="1800" dirty="0">
                <a:latin typeface="Calibri"/>
                <a:cs typeface="Calibri"/>
              </a:rPr>
              <a:t>taken</a:t>
            </a:r>
            <a:r>
              <a:rPr sz="1800" spc="-55" dirty="0">
                <a:latin typeface="Calibri"/>
                <a:cs typeface="Calibri"/>
              </a:rPr>
              <a:t> </a:t>
            </a:r>
            <a:r>
              <a:rPr sz="1800" spc="-5" dirty="0">
                <a:latin typeface="Calibri"/>
                <a:cs typeface="Calibri"/>
              </a:rPr>
              <a:t>efforts</a:t>
            </a:r>
            <a:r>
              <a:rPr sz="1800" spc="-60" dirty="0">
                <a:latin typeface="Calibri"/>
                <a:cs typeface="Calibri"/>
              </a:rPr>
              <a:t> </a:t>
            </a:r>
            <a:r>
              <a:rPr sz="1800" spc="-5" dirty="0">
                <a:latin typeface="Calibri"/>
                <a:cs typeface="Calibri"/>
              </a:rPr>
              <a:t>in</a:t>
            </a:r>
            <a:r>
              <a:rPr sz="1800" spc="-60" dirty="0">
                <a:latin typeface="Calibri"/>
                <a:cs typeface="Calibri"/>
              </a:rPr>
              <a:t> </a:t>
            </a:r>
            <a:r>
              <a:rPr sz="1800" spc="-5" dirty="0">
                <a:latin typeface="Calibri"/>
                <a:cs typeface="Calibri"/>
              </a:rPr>
              <a:t>this</a:t>
            </a:r>
            <a:r>
              <a:rPr sz="1800" spc="-50" dirty="0">
                <a:latin typeface="Calibri"/>
                <a:cs typeface="Calibri"/>
              </a:rPr>
              <a:t> </a:t>
            </a:r>
            <a:r>
              <a:rPr sz="1800" spc="-5" dirty="0">
                <a:latin typeface="Calibri"/>
                <a:cs typeface="Calibri"/>
              </a:rPr>
              <a:t>project.</a:t>
            </a:r>
            <a:r>
              <a:rPr sz="1800" spc="-60" dirty="0">
                <a:latin typeface="Calibri"/>
                <a:cs typeface="Calibri"/>
              </a:rPr>
              <a:t> </a:t>
            </a:r>
            <a:r>
              <a:rPr sz="1800" spc="-5" dirty="0">
                <a:latin typeface="Calibri"/>
                <a:cs typeface="Calibri"/>
              </a:rPr>
              <a:t>However,</a:t>
            </a:r>
            <a:r>
              <a:rPr sz="1800" spc="-70" dirty="0">
                <a:latin typeface="Calibri"/>
                <a:cs typeface="Calibri"/>
              </a:rPr>
              <a:t> </a:t>
            </a:r>
            <a:r>
              <a:rPr sz="1800" dirty="0">
                <a:latin typeface="Calibri"/>
                <a:cs typeface="Calibri"/>
              </a:rPr>
              <a:t>it</a:t>
            </a:r>
            <a:r>
              <a:rPr sz="1800" spc="-60" dirty="0">
                <a:latin typeface="Calibri"/>
                <a:cs typeface="Calibri"/>
              </a:rPr>
              <a:t> </a:t>
            </a:r>
            <a:r>
              <a:rPr sz="1800" spc="-5" dirty="0">
                <a:latin typeface="Calibri"/>
                <a:cs typeface="Calibri"/>
              </a:rPr>
              <a:t>would</a:t>
            </a:r>
            <a:r>
              <a:rPr sz="1800" spc="-65" dirty="0">
                <a:latin typeface="Calibri"/>
                <a:cs typeface="Calibri"/>
              </a:rPr>
              <a:t> </a:t>
            </a:r>
            <a:r>
              <a:rPr sz="1800" spc="-5" dirty="0">
                <a:latin typeface="Calibri"/>
                <a:cs typeface="Calibri"/>
              </a:rPr>
              <a:t>not</a:t>
            </a:r>
            <a:r>
              <a:rPr sz="1800" spc="-65" dirty="0">
                <a:latin typeface="Calibri"/>
                <a:cs typeface="Calibri"/>
              </a:rPr>
              <a:t> </a:t>
            </a:r>
            <a:r>
              <a:rPr sz="1800" spc="-5" dirty="0">
                <a:latin typeface="Calibri"/>
                <a:cs typeface="Calibri"/>
              </a:rPr>
              <a:t>have </a:t>
            </a:r>
            <a:r>
              <a:rPr sz="1800" spc="-395" dirty="0">
                <a:latin typeface="Calibri"/>
                <a:cs typeface="Calibri"/>
              </a:rPr>
              <a:t> </a:t>
            </a:r>
            <a:r>
              <a:rPr sz="1800" spc="-5" dirty="0">
                <a:latin typeface="Calibri"/>
                <a:cs typeface="Calibri"/>
              </a:rPr>
              <a:t>been possible without </a:t>
            </a:r>
            <a:r>
              <a:rPr sz="1800" dirty="0">
                <a:latin typeface="Calibri"/>
                <a:cs typeface="Calibri"/>
              </a:rPr>
              <a:t>the </a:t>
            </a:r>
            <a:r>
              <a:rPr sz="1800" spc="-5" dirty="0">
                <a:latin typeface="Calibri"/>
                <a:cs typeface="Calibri"/>
              </a:rPr>
              <a:t>kind support </a:t>
            </a:r>
            <a:r>
              <a:rPr sz="1800" dirty="0">
                <a:latin typeface="Calibri"/>
                <a:cs typeface="Calibri"/>
              </a:rPr>
              <a:t>and </a:t>
            </a:r>
            <a:r>
              <a:rPr sz="1800" spc="-5" dirty="0">
                <a:latin typeface="Calibri"/>
                <a:cs typeface="Calibri"/>
              </a:rPr>
              <a:t>help of </a:t>
            </a:r>
            <a:r>
              <a:rPr sz="1800" dirty="0">
                <a:latin typeface="Calibri"/>
                <a:cs typeface="Calibri"/>
              </a:rPr>
              <a:t>many </a:t>
            </a:r>
            <a:r>
              <a:rPr sz="1800" spc="5" dirty="0">
                <a:latin typeface="Calibri"/>
                <a:cs typeface="Calibri"/>
              </a:rPr>
              <a:t> </a:t>
            </a:r>
            <a:r>
              <a:rPr sz="1800" spc="-5" dirty="0">
                <a:latin typeface="Calibri"/>
                <a:cs typeface="Calibri"/>
              </a:rPr>
              <a:t>individuals. </a:t>
            </a:r>
            <a:r>
              <a:rPr sz="1800" dirty="0">
                <a:latin typeface="Calibri"/>
                <a:cs typeface="Calibri"/>
              </a:rPr>
              <a:t>I </a:t>
            </a:r>
            <a:r>
              <a:rPr sz="1800" spc="-5" dirty="0">
                <a:latin typeface="Calibri"/>
                <a:cs typeface="Calibri"/>
              </a:rPr>
              <a:t>would like </a:t>
            </a:r>
            <a:r>
              <a:rPr sz="1800" dirty="0">
                <a:latin typeface="Calibri"/>
                <a:cs typeface="Calibri"/>
              </a:rPr>
              <a:t>to extend my </a:t>
            </a:r>
            <a:r>
              <a:rPr sz="1800" spc="-5" dirty="0">
                <a:latin typeface="Calibri"/>
                <a:cs typeface="Calibri"/>
              </a:rPr>
              <a:t>sincere </a:t>
            </a:r>
            <a:r>
              <a:rPr sz="1800" dirty="0">
                <a:latin typeface="Calibri"/>
                <a:cs typeface="Calibri"/>
              </a:rPr>
              <a:t>thanks to all </a:t>
            </a:r>
            <a:r>
              <a:rPr sz="1800" spc="-5" dirty="0">
                <a:latin typeface="Calibri"/>
                <a:cs typeface="Calibri"/>
              </a:rPr>
              <a:t>of </a:t>
            </a:r>
            <a:r>
              <a:rPr sz="1800" dirty="0">
                <a:latin typeface="Calibri"/>
                <a:cs typeface="Calibri"/>
              </a:rPr>
              <a:t> them.</a:t>
            </a:r>
          </a:p>
          <a:p>
            <a:pPr marL="12700" marR="5080" algn="just">
              <a:lnSpc>
                <a:spcPct val="116700"/>
              </a:lnSpc>
              <a:spcBef>
                <a:spcPts val="1020"/>
              </a:spcBef>
            </a:pPr>
            <a:r>
              <a:rPr sz="1800" dirty="0">
                <a:latin typeface="Calibri"/>
                <a:cs typeface="Calibri"/>
              </a:rPr>
              <a:t>I am </a:t>
            </a:r>
            <a:r>
              <a:rPr sz="1800" spc="-5" dirty="0">
                <a:latin typeface="Calibri"/>
                <a:cs typeface="Calibri"/>
              </a:rPr>
              <a:t>highly indebted </a:t>
            </a:r>
            <a:r>
              <a:rPr sz="1800" dirty="0">
                <a:latin typeface="Calibri"/>
                <a:cs typeface="Calibri"/>
              </a:rPr>
              <a:t>to my </a:t>
            </a:r>
            <a:r>
              <a:rPr sz="1800" spc="-5" dirty="0">
                <a:latin typeface="Calibri"/>
                <a:cs typeface="Calibri"/>
              </a:rPr>
              <a:t>computer </a:t>
            </a:r>
            <a:r>
              <a:rPr sz="1800" dirty="0">
                <a:latin typeface="Calibri"/>
                <a:cs typeface="Calibri"/>
              </a:rPr>
              <a:t>teacher </a:t>
            </a:r>
            <a:r>
              <a:rPr sz="1800" b="1" spc="-5" dirty="0">
                <a:latin typeface="Calibri"/>
                <a:cs typeface="Calibri"/>
              </a:rPr>
              <a:t>Prof. </a:t>
            </a:r>
            <a:r>
              <a:rPr lang="en-IN" b="1" spc="-5" dirty="0">
                <a:latin typeface="Calibri"/>
                <a:cs typeface="Calibri"/>
              </a:rPr>
              <a:t>SHAILENDRA</a:t>
            </a:r>
            <a:r>
              <a:rPr sz="1800" b="1" spc="-5" dirty="0">
                <a:latin typeface="Calibri"/>
                <a:cs typeface="Calibri"/>
              </a:rPr>
              <a:t> </a:t>
            </a:r>
            <a:r>
              <a:rPr sz="1800" b="1" dirty="0">
                <a:latin typeface="Calibri"/>
                <a:cs typeface="Calibri"/>
              </a:rPr>
              <a:t> </a:t>
            </a:r>
            <a:r>
              <a:rPr lang="en-IN" b="1" spc="-5" dirty="0">
                <a:latin typeface="Calibri"/>
                <a:cs typeface="Calibri"/>
              </a:rPr>
              <a:t>CHAURASIYA</a:t>
            </a:r>
            <a:r>
              <a:rPr sz="1800" b="1" spc="-5" dirty="0">
                <a:latin typeface="Calibri"/>
                <a:cs typeface="Calibri"/>
              </a:rPr>
              <a:t> </a:t>
            </a:r>
            <a:r>
              <a:rPr sz="1800" spc="-5" dirty="0">
                <a:latin typeface="Calibri"/>
                <a:cs typeface="Calibri"/>
              </a:rPr>
              <a:t>for her guidance and </a:t>
            </a:r>
            <a:r>
              <a:rPr sz="1800" dirty="0">
                <a:latin typeface="Calibri"/>
                <a:cs typeface="Calibri"/>
              </a:rPr>
              <a:t>constant </a:t>
            </a:r>
            <a:r>
              <a:rPr sz="1800" spc="-5" dirty="0">
                <a:latin typeface="Calibri"/>
                <a:cs typeface="Calibri"/>
              </a:rPr>
              <a:t>supervision </a:t>
            </a:r>
            <a:r>
              <a:rPr sz="1800" dirty="0">
                <a:latin typeface="Calibri"/>
                <a:cs typeface="Calibri"/>
              </a:rPr>
              <a:t>as well </a:t>
            </a:r>
            <a:r>
              <a:rPr sz="1800" spc="-395" dirty="0">
                <a:latin typeface="Calibri"/>
                <a:cs typeface="Calibri"/>
              </a:rPr>
              <a:t> </a:t>
            </a:r>
            <a:r>
              <a:rPr sz="1800" dirty="0">
                <a:latin typeface="Calibri"/>
                <a:cs typeface="Calibri"/>
              </a:rPr>
              <a:t>as</a:t>
            </a:r>
            <a:r>
              <a:rPr sz="1800" spc="-65" dirty="0">
                <a:latin typeface="Calibri"/>
                <a:cs typeface="Calibri"/>
              </a:rPr>
              <a:t> </a:t>
            </a:r>
            <a:r>
              <a:rPr sz="1800" spc="-5" dirty="0">
                <a:latin typeface="Calibri"/>
                <a:cs typeface="Calibri"/>
              </a:rPr>
              <a:t>for</a:t>
            </a:r>
            <a:r>
              <a:rPr sz="1800" spc="-80" dirty="0">
                <a:latin typeface="Calibri"/>
                <a:cs typeface="Calibri"/>
              </a:rPr>
              <a:t> </a:t>
            </a:r>
            <a:r>
              <a:rPr sz="1800" spc="-5" dirty="0">
                <a:latin typeface="Calibri"/>
                <a:cs typeface="Calibri"/>
              </a:rPr>
              <a:t>providing</a:t>
            </a:r>
            <a:r>
              <a:rPr sz="1800" spc="-75" dirty="0">
                <a:latin typeface="Calibri"/>
                <a:cs typeface="Calibri"/>
              </a:rPr>
              <a:t> </a:t>
            </a:r>
            <a:r>
              <a:rPr sz="1800" spc="-5" dirty="0">
                <a:latin typeface="Calibri"/>
                <a:cs typeface="Calibri"/>
              </a:rPr>
              <a:t>necessary</a:t>
            </a:r>
            <a:r>
              <a:rPr sz="1800" spc="-80" dirty="0">
                <a:latin typeface="Calibri"/>
                <a:cs typeface="Calibri"/>
              </a:rPr>
              <a:t> </a:t>
            </a:r>
            <a:r>
              <a:rPr sz="1800" spc="-5" dirty="0">
                <a:latin typeface="Calibri"/>
                <a:cs typeface="Calibri"/>
              </a:rPr>
              <a:t>information</a:t>
            </a:r>
            <a:r>
              <a:rPr sz="1800" spc="-65" dirty="0">
                <a:latin typeface="Calibri"/>
                <a:cs typeface="Calibri"/>
              </a:rPr>
              <a:t> </a:t>
            </a:r>
            <a:r>
              <a:rPr sz="1800" spc="-5" dirty="0">
                <a:latin typeface="Calibri"/>
                <a:cs typeface="Calibri"/>
              </a:rPr>
              <a:t>regarding</a:t>
            </a:r>
            <a:r>
              <a:rPr sz="1800" spc="-60" dirty="0">
                <a:latin typeface="Calibri"/>
                <a:cs typeface="Calibri"/>
              </a:rPr>
              <a:t> </a:t>
            </a:r>
            <a:r>
              <a:rPr sz="1800" dirty="0">
                <a:latin typeface="Calibri"/>
                <a:cs typeface="Calibri"/>
              </a:rPr>
              <a:t>the</a:t>
            </a:r>
            <a:r>
              <a:rPr sz="1800" spc="-70" dirty="0">
                <a:latin typeface="Calibri"/>
                <a:cs typeface="Calibri"/>
              </a:rPr>
              <a:t> </a:t>
            </a:r>
            <a:r>
              <a:rPr sz="1800" spc="-5" dirty="0">
                <a:latin typeface="Calibri"/>
                <a:cs typeface="Calibri"/>
              </a:rPr>
              <a:t>project</a:t>
            </a:r>
            <a:r>
              <a:rPr sz="1800" spc="-70" dirty="0">
                <a:latin typeface="Calibri"/>
                <a:cs typeface="Calibri"/>
              </a:rPr>
              <a:t> </a:t>
            </a:r>
            <a:r>
              <a:rPr sz="1800" dirty="0">
                <a:latin typeface="Calibri"/>
                <a:cs typeface="Calibri"/>
              </a:rPr>
              <a:t>&amp; </a:t>
            </a:r>
            <a:r>
              <a:rPr sz="1800" spc="-395" dirty="0">
                <a:latin typeface="Calibri"/>
                <a:cs typeface="Calibri"/>
              </a:rPr>
              <a:t> </a:t>
            </a:r>
            <a:r>
              <a:rPr sz="1800" dirty="0">
                <a:latin typeface="Calibri"/>
                <a:cs typeface="Calibri"/>
              </a:rPr>
              <a:t>also</a:t>
            </a:r>
            <a:r>
              <a:rPr sz="1800" spc="-10" dirty="0">
                <a:latin typeface="Calibri"/>
                <a:cs typeface="Calibri"/>
              </a:rPr>
              <a:t> </a:t>
            </a:r>
            <a:r>
              <a:rPr sz="1800" spc="-5" dirty="0">
                <a:latin typeface="Calibri"/>
                <a:cs typeface="Calibri"/>
              </a:rPr>
              <a:t>for supporting </a:t>
            </a:r>
            <a:r>
              <a:rPr sz="1800" dirty="0">
                <a:latin typeface="Calibri"/>
                <a:cs typeface="Calibri"/>
              </a:rPr>
              <a:t>mein</a:t>
            </a:r>
            <a:r>
              <a:rPr sz="1800" spc="-5" dirty="0">
                <a:latin typeface="Calibri"/>
                <a:cs typeface="Calibri"/>
              </a:rPr>
              <a:t> completing </a:t>
            </a:r>
            <a:r>
              <a:rPr sz="1800" dirty="0">
                <a:latin typeface="Calibri"/>
                <a:cs typeface="Calibri"/>
              </a:rPr>
              <a:t>this </a:t>
            </a:r>
            <a:r>
              <a:rPr sz="1800" spc="-5" dirty="0">
                <a:latin typeface="Calibri"/>
                <a:cs typeface="Calibri"/>
              </a:rPr>
              <a:t>project.</a:t>
            </a:r>
            <a:endParaRPr sz="1800" dirty="0">
              <a:latin typeface="Calibri"/>
              <a:cs typeface="Calibri"/>
            </a:endParaRPr>
          </a:p>
          <a:p>
            <a:pPr marL="12700" marR="6985" algn="just">
              <a:lnSpc>
                <a:spcPct val="116900"/>
              </a:lnSpc>
              <a:spcBef>
                <a:spcPts val="1015"/>
              </a:spcBef>
            </a:pPr>
            <a:r>
              <a:rPr sz="1800" dirty="0">
                <a:latin typeface="Calibri"/>
                <a:cs typeface="Calibri"/>
              </a:rPr>
              <a:t>I</a:t>
            </a:r>
            <a:r>
              <a:rPr sz="1800" spc="5" dirty="0">
                <a:latin typeface="Calibri"/>
                <a:cs typeface="Calibri"/>
              </a:rPr>
              <a:t> </a:t>
            </a:r>
            <a:r>
              <a:rPr sz="1800" dirty="0">
                <a:latin typeface="Calibri"/>
                <a:cs typeface="Calibri"/>
              </a:rPr>
              <a:t>am</a:t>
            </a:r>
            <a:r>
              <a:rPr sz="1800" spc="5" dirty="0">
                <a:latin typeface="Calibri"/>
                <a:cs typeface="Calibri"/>
              </a:rPr>
              <a:t> </a:t>
            </a:r>
            <a:r>
              <a:rPr sz="1800" dirty="0">
                <a:latin typeface="Calibri"/>
                <a:cs typeface="Calibri"/>
              </a:rPr>
              <a:t>thankful</a:t>
            </a:r>
            <a:r>
              <a:rPr sz="1800" spc="5" dirty="0">
                <a:latin typeface="Calibri"/>
                <a:cs typeface="Calibri"/>
              </a:rPr>
              <a:t> </a:t>
            </a:r>
            <a:r>
              <a:rPr sz="1800" dirty="0">
                <a:latin typeface="Calibri"/>
                <a:cs typeface="Calibri"/>
              </a:rPr>
              <a:t>to</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fortunate</a:t>
            </a:r>
            <a:r>
              <a:rPr sz="1800" dirty="0">
                <a:latin typeface="Calibri"/>
                <a:cs typeface="Calibri"/>
              </a:rPr>
              <a:t> </a:t>
            </a:r>
            <a:r>
              <a:rPr sz="1800" spc="-5" dirty="0">
                <a:latin typeface="Calibri"/>
                <a:cs typeface="Calibri"/>
              </a:rPr>
              <a:t>enough</a:t>
            </a:r>
            <a:r>
              <a:rPr sz="1800" dirty="0">
                <a:latin typeface="Calibri"/>
                <a:cs typeface="Calibri"/>
              </a:rPr>
              <a:t> to</a:t>
            </a:r>
            <a:r>
              <a:rPr sz="1800" spc="5" dirty="0">
                <a:latin typeface="Calibri"/>
                <a:cs typeface="Calibri"/>
              </a:rPr>
              <a:t> </a:t>
            </a:r>
            <a:r>
              <a:rPr sz="1800" dirty="0">
                <a:latin typeface="Calibri"/>
                <a:cs typeface="Calibri"/>
              </a:rPr>
              <a:t>get</a:t>
            </a:r>
            <a:r>
              <a:rPr sz="1800" spc="5" dirty="0">
                <a:latin typeface="Calibri"/>
                <a:cs typeface="Calibri"/>
              </a:rPr>
              <a:t> </a:t>
            </a:r>
            <a:r>
              <a:rPr sz="1800" spc="-5" dirty="0">
                <a:latin typeface="Calibri"/>
                <a:cs typeface="Calibri"/>
              </a:rPr>
              <a:t>constant </a:t>
            </a:r>
            <a:r>
              <a:rPr sz="1800" dirty="0">
                <a:latin typeface="Calibri"/>
                <a:cs typeface="Calibri"/>
              </a:rPr>
              <a:t> </a:t>
            </a:r>
            <a:r>
              <a:rPr sz="1800" spc="-5" dirty="0">
                <a:latin typeface="Calibri"/>
                <a:cs typeface="Calibri"/>
              </a:rPr>
              <a:t>encouragement, support </a:t>
            </a:r>
            <a:r>
              <a:rPr sz="1800" dirty="0">
                <a:latin typeface="Calibri"/>
                <a:cs typeface="Calibri"/>
              </a:rPr>
              <a:t>and </a:t>
            </a:r>
            <a:r>
              <a:rPr sz="1800" spc="-5" dirty="0">
                <a:latin typeface="Calibri"/>
                <a:cs typeface="Calibri"/>
              </a:rPr>
              <a:t>guidance from </a:t>
            </a:r>
            <a:r>
              <a:rPr sz="1800" dirty="0">
                <a:latin typeface="Calibri"/>
                <a:cs typeface="Calibri"/>
              </a:rPr>
              <a:t>all </a:t>
            </a:r>
            <a:r>
              <a:rPr sz="1800" spc="-5" dirty="0">
                <a:latin typeface="Calibri"/>
                <a:cs typeface="Calibri"/>
              </a:rPr>
              <a:t>teaching staff </a:t>
            </a:r>
            <a:r>
              <a:rPr sz="1800" dirty="0">
                <a:latin typeface="Calibri"/>
                <a:cs typeface="Calibri"/>
              </a:rPr>
              <a:t> </a:t>
            </a:r>
            <a:r>
              <a:rPr sz="1800" spc="-5" dirty="0">
                <a:latin typeface="Calibri"/>
                <a:cs typeface="Calibri"/>
              </a:rPr>
              <a:t>of</a:t>
            </a:r>
            <a:r>
              <a:rPr sz="1800" dirty="0">
                <a:latin typeface="Calibri"/>
                <a:cs typeface="Calibri"/>
              </a:rPr>
              <a:t> </a:t>
            </a:r>
            <a:r>
              <a:rPr sz="1800" spc="-5" dirty="0">
                <a:latin typeface="Calibri"/>
                <a:cs typeface="Calibri"/>
              </a:rPr>
              <a:t>Department</a:t>
            </a:r>
            <a:r>
              <a:rPr sz="1800" dirty="0">
                <a:latin typeface="Calibri"/>
                <a:cs typeface="Calibri"/>
              </a:rPr>
              <a:t> </a:t>
            </a:r>
            <a:r>
              <a:rPr sz="1800" spc="-5" dirty="0">
                <a:latin typeface="Calibri"/>
                <a:cs typeface="Calibri"/>
              </a:rPr>
              <a:t>of</a:t>
            </a:r>
            <a:r>
              <a:rPr sz="1800" dirty="0">
                <a:latin typeface="Calibri"/>
                <a:cs typeface="Calibri"/>
              </a:rPr>
              <a:t> </a:t>
            </a:r>
            <a:r>
              <a:rPr sz="1800" spc="-5" dirty="0">
                <a:latin typeface="Calibri"/>
                <a:cs typeface="Calibri"/>
              </a:rPr>
              <a:t>computer</a:t>
            </a:r>
            <a:r>
              <a:rPr sz="1800" dirty="0">
                <a:latin typeface="Calibri"/>
                <a:cs typeface="Calibri"/>
              </a:rPr>
              <a:t> </a:t>
            </a:r>
            <a:r>
              <a:rPr sz="1800" spc="-5" dirty="0">
                <a:latin typeface="Calibri"/>
                <a:cs typeface="Calibri"/>
              </a:rPr>
              <a:t>science</a:t>
            </a:r>
            <a:r>
              <a:rPr sz="1800" dirty="0">
                <a:latin typeface="Calibri"/>
                <a:cs typeface="Calibri"/>
              </a:rPr>
              <a:t> </a:t>
            </a:r>
            <a:r>
              <a:rPr sz="1800" spc="-5" dirty="0">
                <a:latin typeface="Calibri"/>
                <a:cs typeface="Calibri"/>
              </a:rPr>
              <a:t>which</a:t>
            </a:r>
            <a:r>
              <a:rPr sz="1800" dirty="0">
                <a:latin typeface="Calibri"/>
                <a:cs typeface="Calibri"/>
              </a:rPr>
              <a:t> </a:t>
            </a:r>
            <a:r>
              <a:rPr sz="1800" spc="-5" dirty="0">
                <a:latin typeface="Calibri"/>
                <a:cs typeface="Calibri"/>
              </a:rPr>
              <a:t>helped</a:t>
            </a:r>
            <a:r>
              <a:rPr sz="1800" dirty="0">
                <a:latin typeface="Calibri"/>
                <a:cs typeface="Calibri"/>
              </a:rPr>
              <a:t> </a:t>
            </a:r>
            <a:r>
              <a:rPr sz="1800" spc="-5" dirty="0">
                <a:latin typeface="Calibri"/>
                <a:cs typeface="Calibri"/>
              </a:rPr>
              <a:t>us</a:t>
            </a:r>
            <a:r>
              <a:rPr sz="1800" dirty="0">
                <a:latin typeface="Calibri"/>
                <a:cs typeface="Calibri"/>
              </a:rPr>
              <a:t> </a:t>
            </a:r>
            <a:r>
              <a:rPr sz="1800" spc="-5" dirty="0">
                <a:latin typeface="Calibri"/>
                <a:cs typeface="Calibri"/>
              </a:rPr>
              <a:t>in </a:t>
            </a:r>
            <a:r>
              <a:rPr sz="1800" dirty="0">
                <a:latin typeface="Calibri"/>
                <a:cs typeface="Calibri"/>
              </a:rPr>
              <a:t> </a:t>
            </a:r>
            <a:r>
              <a:rPr sz="1800" spc="-5" dirty="0">
                <a:latin typeface="Calibri"/>
                <a:cs typeface="Calibri"/>
              </a:rPr>
              <a:t>successfully completing</a:t>
            </a:r>
            <a:r>
              <a:rPr sz="1800" dirty="0">
                <a:latin typeface="Calibri"/>
                <a:cs typeface="Calibri"/>
              </a:rPr>
              <a:t> this </a:t>
            </a:r>
            <a:r>
              <a:rPr sz="1800" spc="-5" dirty="0">
                <a:latin typeface="Calibri"/>
                <a:cs typeface="Calibri"/>
              </a:rPr>
              <a:t>project.</a:t>
            </a:r>
            <a:endParaRPr sz="1800" dirty="0">
              <a:latin typeface="Calibri"/>
              <a:cs typeface="Calibri"/>
            </a:endParaRPr>
          </a:p>
          <a:p>
            <a:pPr marL="12700" marR="9525" algn="just">
              <a:lnSpc>
                <a:spcPct val="116700"/>
              </a:lnSpc>
              <a:spcBef>
                <a:spcPts val="1015"/>
              </a:spcBef>
            </a:pPr>
            <a:r>
              <a:rPr sz="1800" dirty="0">
                <a:latin typeface="Calibri"/>
                <a:cs typeface="Calibri"/>
              </a:rPr>
              <a:t>I </a:t>
            </a:r>
            <a:r>
              <a:rPr sz="1800" spc="-5" dirty="0">
                <a:latin typeface="Calibri"/>
                <a:cs typeface="Calibri"/>
              </a:rPr>
              <a:t>would like </a:t>
            </a:r>
            <a:r>
              <a:rPr sz="1800" dirty="0">
                <a:latin typeface="Calibri"/>
                <a:cs typeface="Calibri"/>
              </a:rPr>
              <a:t>to express my </a:t>
            </a:r>
            <a:r>
              <a:rPr sz="1800" spc="-5" dirty="0">
                <a:latin typeface="Calibri"/>
                <a:cs typeface="Calibri"/>
              </a:rPr>
              <a:t>gratitude towards </a:t>
            </a:r>
            <a:r>
              <a:rPr sz="1800" dirty="0">
                <a:latin typeface="Calibri"/>
                <a:cs typeface="Calibri"/>
              </a:rPr>
              <a:t>my </a:t>
            </a:r>
            <a:r>
              <a:rPr sz="1800" spc="-5" dirty="0">
                <a:latin typeface="Calibri"/>
                <a:cs typeface="Calibri"/>
              </a:rPr>
              <a:t>parents for </a:t>
            </a:r>
            <a:r>
              <a:rPr sz="1800" dirty="0">
                <a:latin typeface="Calibri"/>
                <a:cs typeface="Calibri"/>
              </a:rPr>
              <a:t> their </a:t>
            </a:r>
            <a:r>
              <a:rPr sz="1800" spc="-5" dirty="0">
                <a:latin typeface="Calibri"/>
                <a:cs typeface="Calibri"/>
              </a:rPr>
              <a:t>kind co-operation </a:t>
            </a:r>
            <a:r>
              <a:rPr sz="1800" dirty="0">
                <a:latin typeface="Calibri"/>
                <a:cs typeface="Calibri"/>
              </a:rPr>
              <a:t>and </a:t>
            </a:r>
            <a:r>
              <a:rPr sz="1800" spc="-5" dirty="0">
                <a:latin typeface="Calibri"/>
                <a:cs typeface="Calibri"/>
              </a:rPr>
              <a:t>encouragement </a:t>
            </a:r>
            <a:r>
              <a:rPr sz="1800" spc="-10" dirty="0">
                <a:latin typeface="Calibri"/>
                <a:cs typeface="Calibri"/>
              </a:rPr>
              <a:t>which </a:t>
            </a:r>
            <a:r>
              <a:rPr sz="1800" spc="-5" dirty="0">
                <a:latin typeface="Calibri"/>
                <a:cs typeface="Calibri"/>
              </a:rPr>
              <a:t>help </a:t>
            </a:r>
            <a:r>
              <a:rPr sz="1800" dirty="0">
                <a:latin typeface="Calibri"/>
                <a:cs typeface="Calibri"/>
              </a:rPr>
              <a:t>me </a:t>
            </a:r>
            <a:r>
              <a:rPr sz="1800" spc="-5" dirty="0">
                <a:latin typeface="Calibri"/>
                <a:cs typeface="Calibri"/>
              </a:rPr>
              <a:t>in </a:t>
            </a:r>
            <a:r>
              <a:rPr sz="1800" spc="-395" dirty="0">
                <a:latin typeface="Calibri"/>
                <a:cs typeface="Calibri"/>
              </a:rPr>
              <a:t> </a:t>
            </a:r>
            <a:r>
              <a:rPr sz="1800" spc="-10" dirty="0">
                <a:latin typeface="Calibri"/>
                <a:cs typeface="Calibri"/>
              </a:rPr>
              <a:t>completion </a:t>
            </a:r>
            <a:r>
              <a:rPr sz="1800" spc="-5" dirty="0">
                <a:latin typeface="Calibri"/>
                <a:cs typeface="Calibri"/>
              </a:rPr>
              <a:t>ofthis</a:t>
            </a:r>
            <a:r>
              <a:rPr sz="1800" spc="20" dirty="0">
                <a:latin typeface="Calibri"/>
                <a:cs typeface="Calibri"/>
              </a:rPr>
              <a:t> </a:t>
            </a:r>
            <a:r>
              <a:rPr sz="1800" spc="-5" dirty="0">
                <a:latin typeface="Calibri"/>
                <a:cs typeface="Calibri"/>
              </a:rPr>
              <a:t>project.</a:t>
            </a:r>
            <a:endParaRPr sz="1800" dirty="0">
              <a:latin typeface="Calibri"/>
              <a:cs typeface="Calibri"/>
            </a:endParaRPr>
          </a:p>
          <a:p>
            <a:pPr marL="12700" marR="90170">
              <a:lnSpc>
                <a:spcPct val="116700"/>
              </a:lnSpc>
              <a:spcBef>
                <a:spcPts val="1019"/>
              </a:spcBef>
            </a:pPr>
            <a:r>
              <a:rPr sz="1800" dirty="0">
                <a:latin typeface="Calibri"/>
                <a:cs typeface="Calibri"/>
              </a:rPr>
              <a:t>My thanks and </a:t>
            </a:r>
            <a:r>
              <a:rPr sz="1800" spc="-5" dirty="0">
                <a:latin typeface="Calibri"/>
                <a:cs typeface="Calibri"/>
              </a:rPr>
              <a:t>appreciations </a:t>
            </a:r>
            <a:r>
              <a:rPr sz="1800" dirty="0">
                <a:latin typeface="Calibri"/>
                <a:cs typeface="Calibri"/>
              </a:rPr>
              <a:t>also go to my </a:t>
            </a:r>
            <a:r>
              <a:rPr sz="1800" spc="-5" dirty="0">
                <a:latin typeface="Calibri"/>
                <a:cs typeface="Calibri"/>
              </a:rPr>
              <a:t>colleague </a:t>
            </a:r>
            <a:r>
              <a:rPr sz="1800" dirty="0">
                <a:latin typeface="Calibri"/>
                <a:cs typeface="Calibri"/>
              </a:rPr>
              <a:t>in </a:t>
            </a:r>
            <a:r>
              <a:rPr sz="1800" spc="5" dirty="0">
                <a:latin typeface="Calibri"/>
                <a:cs typeface="Calibri"/>
              </a:rPr>
              <a:t> </a:t>
            </a:r>
            <a:r>
              <a:rPr sz="1800" spc="-5" dirty="0">
                <a:latin typeface="Calibri"/>
                <a:cs typeface="Calibri"/>
              </a:rPr>
              <a:t>developing </a:t>
            </a:r>
            <a:r>
              <a:rPr sz="1800" dirty="0">
                <a:latin typeface="Calibri"/>
                <a:cs typeface="Calibri"/>
              </a:rPr>
              <a:t>the</a:t>
            </a:r>
            <a:r>
              <a:rPr sz="1800" spc="-5" dirty="0">
                <a:latin typeface="Calibri"/>
                <a:cs typeface="Calibri"/>
              </a:rPr>
              <a:t> project </a:t>
            </a:r>
            <a:r>
              <a:rPr sz="1800" dirty="0">
                <a:latin typeface="Calibri"/>
                <a:cs typeface="Calibri"/>
              </a:rPr>
              <a:t>and</a:t>
            </a:r>
            <a:r>
              <a:rPr sz="1800" spc="-5" dirty="0">
                <a:latin typeface="Calibri"/>
                <a:cs typeface="Calibri"/>
              </a:rPr>
              <a:t> people</a:t>
            </a:r>
            <a:r>
              <a:rPr sz="1800" dirty="0">
                <a:latin typeface="Calibri"/>
                <a:cs typeface="Calibri"/>
              </a:rPr>
              <a:t> who</a:t>
            </a:r>
            <a:r>
              <a:rPr sz="1800" spc="5" dirty="0">
                <a:latin typeface="Calibri"/>
                <a:cs typeface="Calibri"/>
              </a:rPr>
              <a:t> </a:t>
            </a:r>
            <a:r>
              <a:rPr sz="1800" spc="-5" dirty="0">
                <a:latin typeface="Calibri"/>
                <a:cs typeface="Calibri"/>
              </a:rPr>
              <a:t>have</a:t>
            </a:r>
            <a:r>
              <a:rPr sz="1800" dirty="0">
                <a:latin typeface="Calibri"/>
                <a:cs typeface="Calibri"/>
              </a:rPr>
              <a:t> </a:t>
            </a:r>
            <a:r>
              <a:rPr sz="1800" spc="-5" dirty="0">
                <a:latin typeface="Calibri"/>
                <a:cs typeface="Calibri"/>
              </a:rPr>
              <a:t>willingly</a:t>
            </a:r>
            <a:r>
              <a:rPr sz="1800" dirty="0">
                <a:latin typeface="Calibri"/>
                <a:cs typeface="Calibri"/>
              </a:rPr>
              <a:t> </a:t>
            </a:r>
            <a:r>
              <a:rPr sz="1800" spc="-5" dirty="0">
                <a:latin typeface="Calibri"/>
                <a:cs typeface="Calibri"/>
              </a:rPr>
              <a:t>helped </a:t>
            </a:r>
            <a:r>
              <a:rPr sz="1800" spc="-390" dirty="0">
                <a:latin typeface="Calibri"/>
                <a:cs typeface="Calibri"/>
              </a:rPr>
              <a:t> </a:t>
            </a:r>
            <a:r>
              <a:rPr sz="1800" dirty="0">
                <a:latin typeface="Calibri"/>
                <a:cs typeface="Calibri"/>
              </a:rPr>
              <a:t>me </a:t>
            </a:r>
            <a:r>
              <a:rPr sz="1800" spc="-5" dirty="0">
                <a:latin typeface="Calibri"/>
                <a:cs typeface="Calibri"/>
              </a:rPr>
              <a:t>out with</a:t>
            </a:r>
            <a:r>
              <a:rPr sz="1800" dirty="0">
                <a:latin typeface="Calibri"/>
                <a:cs typeface="Calibri"/>
              </a:rPr>
              <a:t> their</a:t>
            </a:r>
            <a:r>
              <a:rPr sz="1800" spc="-10" dirty="0">
                <a:latin typeface="Calibri"/>
                <a:cs typeface="Calibri"/>
              </a:rPr>
              <a:t> </a:t>
            </a:r>
            <a:r>
              <a:rPr sz="1800" spc="-5" dirty="0">
                <a:latin typeface="Calibri"/>
                <a:cs typeface="Calibri"/>
              </a:rPr>
              <a:t>abilities.</a:t>
            </a:r>
            <a:endParaRPr sz="1800"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6147" y="874521"/>
            <a:ext cx="266636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Palatino Linotype"/>
                <a:cs typeface="Palatino Linotype"/>
              </a:rPr>
              <a:t>CONTENTS</a:t>
            </a:r>
            <a:endParaRPr sz="3600">
              <a:latin typeface="Palatino Linotype"/>
              <a:cs typeface="Palatino Linotype"/>
            </a:endParaRPr>
          </a:p>
        </p:txBody>
      </p:sp>
      <p:sp>
        <p:nvSpPr>
          <p:cNvPr id="3" name="object 3"/>
          <p:cNvSpPr txBox="1"/>
          <p:nvPr/>
        </p:nvSpPr>
        <p:spPr>
          <a:xfrm>
            <a:off x="1130604" y="1573428"/>
            <a:ext cx="4453255" cy="3229730"/>
          </a:xfrm>
          <a:prstGeom prst="rect">
            <a:avLst/>
          </a:prstGeom>
        </p:spPr>
        <p:txBody>
          <a:bodyPr vert="horz" wrap="square" lIns="0" tIns="79375" rIns="0" bIns="0" rtlCol="0">
            <a:spAutoFit/>
          </a:bodyPr>
          <a:lstStyle/>
          <a:p>
            <a:pPr marL="469265" indent="-457200">
              <a:lnSpc>
                <a:spcPct val="100000"/>
              </a:lnSpc>
              <a:spcBef>
                <a:spcPts val="625"/>
              </a:spcBef>
              <a:buAutoNum type="arabicParenR"/>
              <a:tabLst>
                <a:tab pos="469265" algn="l"/>
                <a:tab pos="469900" algn="l"/>
              </a:tabLst>
            </a:pPr>
            <a:r>
              <a:rPr sz="2800" b="1" spc="-5" dirty="0">
                <a:latin typeface="Palatino Linotype"/>
                <a:cs typeface="Palatino Linotype"/>
              </a:rPr>
              <a:t>Overview</a:t>
            </a:r>
            <a:r>
              <a:rPr sz="2800" b="1" spc="-30" dirty="0">
                <a:latin typeface="Palatino Linotype"/>
                <a:cs typeface="Palatino Linotype"/>
              </a:rPr>
              <a:t> </a:t>
            </a:r>
            <a:r>
              <a:rPr sz="2800" b="1" dirty="0">
                <a:latin typeface="Palatino Linotype"/>
                <a:cs typeface="Palatino Linotype"/>
              </a:rPr>
              <a:t>of</a:t>
            </a:r>
            <a:r>
              <a:rPr sz="2800" b="1" spc="-20" dirty="0">
                <a:latin typeface="Palatino Linotype"/>
                <a:cs typeface="Palatino Linotype"/>
              </a:rPr>
              <a:t> </a:t>
            </a:r>
            <a:r>
              <a:rPr lang="en-IN" sz="2800" b="1" spc="-5" dirty="0">
                <a:latin typeface="Palatino Linotype"/>
                <a:cs typeface="Palatino Linotype"/>
              </a:rPr>
              <a:t>HTML/CSS</a:t>
            </a:r>
            <a:endParaRPr sz="2800" dirty="0">
              <a:latin typeface="Palatino Linotype"/>
              <a:cs typeface="Palatino Linotype"/>
            </a:endParaRPr>
          </a:p>
          <a:p>
            <a:pPr marL="469265" indent="-457200">
              <a:lnSpc>
                <a:spcPct val="100000"/>
              </a:lnSpc>
              <a:spcBef>
                <a:spcPts val="530"/>
              </a:spcBef>
              <a:buSzPct val="127272"/>
              <a:buFont typeface="Palatino Linotype"/>
              <a:buAutoNum type="arabicParenR"/>
              <a:tabLst>
                <a:tab pos="469265" algn="l"/>
                <a:tab pos="469900" algn="l"/>
              </a:tabLst>
            </a:pPr>
            <a:r>
              <a:rPr sz="2200" b="1" spc="-5" dirty="0">
                <a:latin typeface="Calibri"/>
                <a:cs typeface="Calibri"/>
              </a:rPr>
              <a:t>About</a:t>
            </a:r>
            <a:r>
              <a:rPr sz="2200" b="1" spc="-20" dirty="0">
                <a:latin typeface="Calibri"/>
                <a:cs typeface="Calibri"/>
              </a:rPr>
              <a:t> </a:t>
            </a:r>
            <a:r>
              <a:rPr sz="2200" b="1" spc="-5" dirty="0">
                <a:latin typeface="Calibri"/>
                <a:cs typeface="Calibri"/>
              </a:rPr>
              <a:t>this</a:t>
            </a:r>
            <a:r>
              <a:rPr sz="2200" b="1" spc="-15" dirty="0">
                <a:latin typeface="Calibri"/>
                <a:cs typeface="Calibri"/>
              </a:rPr>
              <a:t> </a:t>
            </a:r>
            <a:r>
              <a:rPr sz="2200" b="1" spc="-5" dirty="0">
                <a:latin typeface="Calibri"/>
                <a:cs typeface="Calibri"/>
              </a:rPr>
              <a:t>Project</a:t>
            </a:r>
            <a:endParaRPr sz="2200" dirty="0">
              <a:latin typeface="Calibri"/>
              <a:cs typeface="Calibri"/>
            </a:endParaRPr>
          </a:p>
          <a:p>
            <a:pPr marL="469265" indent="-457200">
              <a:lnSpc>
                <a:spcPct val="100000"/>
              </a:lnSpc>
              <a:spcBef>
                <a:spcPts val="265"/>
              </a:spcBef>
              <a:buSzPct val="127272"/>
              <a:buFont typeface="Palatino Linotype"/>
              <a:buAutoNum type="arabicParenR"/>
              <a:tabLst>
                <a:tab pos="469265" algn="l"/>
                <a:tab pos="469900" algn="l"/>
              </a:tabLst>
            </a:pPr>
            <a:r>
              <a:rPr sz="2200" b="1" spc="-5" dirty="0">
                <a:latin typeface="Calibri"/>
                <a:cs typeface="Calibri"/>
              </a:rPr>
              <a:t>System</a:t>
            </a:r>
            <a:r>
              <a:rPr sz="2200" b="1" spc="-40" dirty="0">
                <a:latin typeface="Calibri"/>
                <a:cs typeface="Calibri"/>
              </a:rPr>
              <a:t> </a:t>
            </a:r>
            <a:r>
              <a:rPr sz="2200" b="1" spc="-5" dirty="0">
                <a:latin typeface="Calibri"/>
                <a:cs typeface="Calibri"/>
              </a:rPr>
              <a:t>Requirements</a:t>
            </a:r>
            <a:endParaRPr sz="2200" dirty="0">
              <a:latin typeface="Calibri"/>
              <a:cs typeface="Calibri"/>
            </a:endParaRPr>
          </a:p>
          <a:p>
            <a:pPr marL="469265" indent="-457200">
              <a:lnSpc>
                <a:spcPct val="100000"/>
              </a:lnSpc>
              <a:spcBef>
                <a:spcPts val="265"/>
              </a:spcBef>
              <a:buSzPct val="127272"/>
              <a:buFont typeface="Palatino Linotype"/>
              <a:buAutoNum type="arabicParenR"/>
              <a:tabLst>
                <a:tab pos="469265" algn="l"/>
                <a:tab pos="469900" algn="l"/>
              </a:tabLst>
            </a:pPr>
            <a:r>
              <a:rPr sz="2200" b="1" spc="-5" dirty="0">
                <a:latin typeface="Calibri"/>
                <a:cs typeface="Calibri"/>
              </a:rPr>
              <a:t>Flow-diagram</a:t>
            </a:r>
            <a:endParaRPr sz="2200" dirty="0">
              <a:latin typeface="Calibri"/>
              <a:cs typeface="Calibri"/>
            </a:endParaRPr>
          </a:p>
          <a:p>
            <a:pPr marL="469265" indent="-457200">
              <a:lnSpc>
                <a:spcPct val="100000"/>
              </a:lnSpc>
              <a:spcBef>
                <a:spcPts val="265"/>
              </a:spcBef>
              <a:buSzPct val="127272"/>
              <a:buFont typeface="Palatino Linotype"/>
              <a:buAutoNum type="arabicParenR"/>
              <a:tabLst>
                <a:tab pos="469265" algn="l"/>
                <a:tab pos="469900" algn="l"/>
              </a:tabLst>
            </a:pPr>
            <a:r>
              <a:rPr sz="2200" b="1" spc="-5" dirty="0">
                <a:latin typeface="Calibri"/>
                <a:cs typeface="Calibri"/>
              </a:rPr>
              <a:t>Source</a:t>
            </a:r>
            <a:r>
              <a:rPr sz="2200" b="1" spc="-35" dirty="0">
                <a:latin typeface="Calibri"/>
                <a:cs typeface="Calibri"/>
              </a:rPr>
              <a:t> </a:t>
            </a:r>
            <a:r>
              <a:rPr sz="2200" b="1" dirty="0">
                <a:latin typeface="Calibri"/>
                <a:cs typeface="Calibri"/>
              </a:rPr>
              <a:t>Code</a:t>
            </a:r>
            <a:endParaRPr sz="2200" dirty="0">
              <a:latin typeface="Calibri"/>
              <a:cs typeface="Calibri"/>
            </a:endParaRPr>
          </a:p>
          <a:p>
            <a:pPr marL="469265" indent="-457200">
              <a:lnSpc>
                <a:spcPct val="100000"/>
              </a:lnSpc>
              <a:spcBef>
                <a:spcPts val="275"/>
              </a:spcBef>
              <a:buSzPct val="127272"/>
              <a:buFont typeface="Palatino Linotype"/>
              <a:buAutoNum type="arabicParenR"/>
              <a:tabLst>
                <a:tab pos="469265" algn="l"/>
                <a:tab pos="469900" algn="l"/>
              </a:tabLst>
            </a:pPr>
            <a:r>
              <a:rPr sz="2200" b="1" spc="-5" dirty="0">
                <a:latin typeface="Calibri"/>
                <a:cs typeface="Calibri"/>
              </a:rPr>
              <a:t>Sample</a:t>
            </a:r>
            <a:r>
              <a:rPr sz="2200" b="1" spc="-25" dirty="0">
                <a:latin typeface="Calibri"/>
                <a:cs typeface="Calibri"/>
              </a:rPr>
              <a:t> </a:t>
            </a:r>
            <a:r>
              <a:rPr sz="2200" b="1" spc="-5" dirty="0">
                <a:latin typeface="Calibri"/>
                <a:cs typeface="Calibri"/>
              </a:rPr>
              <a:t>Outputs</a:t>
            </a:r>
            <a:endParaRPr sz="2200" dirty="0">
              <a:latin typeface="Calibri"/>
              <a:cs typeface="Calibri"/>
            </a:endParaRPr>
          </a:p>
          <a:p>
            <a:pPr marL="469265" indent="-457200">
              <a:lnSpc>
                <a:spcPct val="100000"/>
              </a:lnSpc>
              <a:spcBef>
                <a:spcPts val="275"/>
              </a:spcBef>
              <a:buSzPct val="127272"/>
              <a:buFont typeface="Palatino Linotype"/>
              <a:buAutoNum type="arabicParenR"/>
              <a:tabLst>
                <a:tab pos="469265" algn="l"/>
                <a:tab pos="469900" algn="l"/>
              </a:tabLst>
            </a:pPr>
            <a:r>
              <a:rPr sz="2200" b="1" spc="-5" dirty="0">
                <a:latin typeface="Calibri"/>
                <a:cs typeface="Calibri"/>
              </a:rPr>
              <a:t>Conclusion</a:t>
            </a:r>
            <a:endParaRPr sz="22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74640" y="165100"/>
            <a:ext cx="176530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view-source:127.0.0.1:5501/index.html</a:t>
            </a:r>
            <a:endParaRPr sz="800">
              <a:latin typeface="Arial MT"/>
              <a:cs typeface="Arial MT"/>
            </a:endParaRPr>
          </a:p>
        </p:txBody>
      </p:sp>
      <p:grpSp>
        <p:nvGrpSpPr>
          <p:cNvPr id="3" name="object 3"/>
          <p:cNvGrpSpPr/>
          <p:nvPr/>
        </p:nvGrpSpPr>
        <p:grpSpPr>
          <a:xfrm>
            <a:off x="368299" y="489062"/>
            <a:ext cx="6832600" cy="9845675"/>
            <a:chOff x="368299" y="489062"/>
            <a:chExt cx="6832600" cy="9845675"/>
          </a:xfrm>
        </p:grpSpPr>
        <p:sp>
          <p:nvSpPr>
            <p:cNvPr id="4" name="object 4"/>
            <p:cNvSpPr/>
            <p:nvPr/>
          </p:nvSpPr>
          <p:spPr>
            <a:xfrm>
              <a:off x="368287" y="489063"/>
              <a:ext cx="6832600" cy="9845675"/>
            </a:xfrm>
            <a:custGeom>
              <a:avLst/>
              <a:gdLst/>
              <a:ahLst/>
              <a:cxnLst/>
              <a:rect l="l" t="t" r="r" b="b"/>
              <a:pathLst>
                <a:path w="6832600" h="9845675">
                  <a:moveTo>
                    <a:pt x="6832600" y="0"/>
                  </a:moveTo>
                  <a:lnTo>
                    <a:pt x="0" y="0"/>
                  </a:lnTo>
                  <a:lnTo>
                    <a:pt x="0" y="6362"/>
                  </a:lnTo>
                  <a:lnTo>
                    <a:pt x="190677" y="6362"/>
                  </a:lnTo>
                  <a:lnTo>
                    <a:pt x="190677" y="9845307"/>
                  </a:lnTo>
                  <a:lnTo>
                    <a:pt x="197040" y="9845307"/>
                  </a:lnTo>
                  <a:lnTo>
                    <a:pt x="197040" y="6362"/>
                  </a:lnTo>
                  <a:lnTo>
                    <a:pt x="6832600" y="6362"/>
                  </a:lnTo>
                  <a:lnTo>
                    <a:pt x="6832600" y="0"/>
                  </a:lnTo>
                  <a:close/>
                </a:path>
              </a:pathLst>
            </a:custGeom>
            <a:solidFill>
              <a:srgbClr val="BABABA"/>
            </a:solidFill>
          </p:spPr>
          <p:txBody>
            <a:bodyPr wrap="square" lIns="0" tIns="0" rIns="0" bIns="0" rtlCol="0"/>
            <a:lstStyle/>
            <a:p>
              <a:endParaRPr/>
            </a:p>
          </p:txBody>
        </p:sp>
        <p:sp>
          <p:nvSpPr>
            <p:cNvPr id="5" name="object 5"/>
            <p:cNvSpPr/>
            <p:nvPr/>
          </p:nvSpPr>
          <p:spPr>
            <a:xfrm>
              <a:off x="562155" y="495418"/>
              <a:ext cx="0" cy="9820275"/>
            </a:xfrm>
            <a:custGeom>
              <a:avLst/>
              <a:gdLst/>
              <a:ahLst/>
              <a:cxnLst/>
              <a:rect l="l" t="t" r="r" b="b"/>
              <a:pathLst>
                <a:path h="9820275">
                  <a:moveTo>
                    <a:pt x="0" y="0"/>
                  </a:moveTo>
                  <a:lnTo>
                    <a:pt x="0" y="9819874"/>
                  </a:lnTo>
                </a:path>
              </a:pathLst>
            </a:custGeom>
            <a:ln w="6355">
              <a:solidFill>
                <a:srgbClr val="BABABA"/>
              </a:solidFill>
            </a:ln>
          </p:spPr>
          <p:txBody>
            <a:bodyPr wrap="square" lIns="0" tIns="0" rIns="0" bIns="0" rtlCol="0"/>
            <a:lstStyle/>
            <a:p>
              <a:endParaRPr/>
            </a:p>
          </p:txBody>
        </p:sp>
        <p:sp>
          <p:nvSpPr>
            <p:cNvPr id="6" name="object 6"/>
            <p:cNvSpPr/>
            <p:nvPr/>
          </p:nvSpPr>
          <p:spPr>
            <a:xfrm>
              <a:off x="368299" y="10315292"/>
              <a:ext cx="197485" cy="19685"/>
            </a:xfrm>
            <a:custGeom>
              <a:avLst/>
              <a:gdLst/>
              <a:ahLst/>
              <a:cxnLst/>
              <a:rect l="l" t="t" r="r" b="b"/>
              <a:pathLst>
                <a:path w="197484" h="19684">
                  <a:moveTo>
                    <a:pt x="0" y="0"/>
                  </a:moveTo>
                  <a:lnTo>
                    <a:pt x="197033" y="0"/>
                  </a:lnTo>
                  <a:lnTo>
                    <a:pt x="197033" y="19068"/>
                  </a:lnTo>
                  <a:lnTo>
                    <a:pt x="0" y="1906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558977" y="10315292"/>
              <a:ext cx="6350" cy="19685"/>
            </a:xfrm>
            <a:custGeom>
              <a:avLst/>
              <a:gdLst/>
              <a:ahLst/>
              <a:cxnLst/>
              <a:rect l="l" t="t" r="r" b="b"/>
              <a:pathLst>
                <a:path w="6350" h="19684">
                  <a:moveTo>
                    <a:pt x="0" y="0"/>
                  </a:moveTo>
                  <a:lnTo>
                    <a:pt x="6355" y="0"/>
                  </a:lnTo>
                  <a:lnTo>
                    <a:pt x="6355" y="19068"/>
                  </a:lnTo>
                  <a:lnTo>
                    <a:pt x="0" y="19068"/>
                  </a:lnTo>
                  <a:lnTo>
                    <a:pt x="0" y="0"/>
                  </a:lnTo>
                  <a:close/>
                </a:path>
              </a:pathLst>
            </a:custGeom>
            <a:solidFill>
              <a:srgbClr val="BABABA"/>
            </a:solidFill>
          </p:spPr>
          <p:txBody>
            <a:bodyPr wrap="square" lIns="0" tIns="0" rIns="0" bIns="0" rtlCol="0"/>
            <a:lstStyle/>
            <a:p>
              <a:endParaRPr/>
            </a:p>
          </p:txBody>
        </p:sp>
      </p:grpSp>
      <p:sp>
        <p:nvSpPr>
          <p:cNvPr id="8" name="object 8"/>
          <p:cNvSpPr txBox="1"/>
          <p:nvPr/>
        </p:nvSpPr>
        <p:spPr>
          <a:xfrm>
            <a:off x="323254" y="165100"/>
            <a:ext cx="799465" cy="321945"/>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2/24/22,</a:t>
            </a:r>
            <a:r>
              <a:rPr sz="800" spc="-45" dirty="0">
                <a:latin typeface="Arial MT"/>
                <a:cs typeface="Arial MT"/>
              </a:rPr>
              <a:t> </a:t>
            </a:r>
            <a:r>
              <a:rPr sz="800" dirty="0">
                <a:latin typeface="Arial MT"/>
                <a:cs typeface="Arial MT"/>
              </a:rPr>
              <a:t>1:30</a:t>
            </a:r>
            <a:r>
              <a:rPr sz="800" spc="-40" dirty="0">
                <a:latin typeface="Arial MT"/>
                <a:cs typeface="Arial MT"/>
              </a:rPr>
              <a:t> </a:t>
            </a:r>
            <a:r>
              <a:rPr sz="800" dirty="0">
                <a:latin typeface="Arial MT"/>
                <a:cs typeface="Arial MT"/>
              </a:rPr>
              <a:t>AM</a:t>
            </a:r>
            <a:endParaRPr sz="800">
              <a:latin typeface="Arial MT"/>
              <a:cs typeface="Arial MT"/>
            </a:endParaRPr>
          </a:p>
          <a:p>
            <a:pPr marL="44450">
              <a:lnSpc>
                <a:spcPct val="100000"/>
              </a:lnSpc>
              <a:spcBef>
                <a:spcPts val="590"/>
              </a:spcBef>
            </a:pPr>
            <a:r>
              <a:rPr sz="650" dirty="0">
                <a:latin typeface="Consolas"/>
                <a:cs typeface="Consolas"/>
              </a:rPr>
              <a:t>Line</a:t>
            </a:r>
            <a:r>
              <a:rPr sz="650" spc="-65" dirty="0">
                <a:latin typeface="Consolas"/>
                <a:cs typeface="Consolas"/>
              </a:rPr>
              <a:t> </a:t>
            </a:r>
            <a:r>
              <a:rPr sz="650" dirty="0">
                <a:latin typeface="Consolas"/>
                <a:cs typeface="Consolas"/>
              </a:rPr>
              <a:t>wrap</a:t>
            </a:r>
            <a:endParaRPr sz="650">
              <a:latin typeface="Consolas"/>
              <a:cs typeface="Consolas"/>
            </a:endParaRPr>
          </a:p>
        </p:txBody>
      </p:sp>
      <p:pic>
        <p:nvPicPr>
          <p:cNvPr id="9" name="object 9"/>
          <p:cNvPicPr/>
          <p:nvPr/>
        </p:nvPicPr>
        <p:blipFill>
          <a:blip r:embed="rId2" cstate="print"/>
          <a:stretch>
            <a:fillRect/>
          </a:stretch>
        </p:blipFill>
        <p:spPr>
          <a:xfrm>
            <a:off x="800501" y="387367"/>
            <a:ext cx="82626" cy="82626"/>
          </a:xfrm>
          <a:prstGeom prst="rect">
            <a:avLst/>
          </a:prstGeom>
        </p:spPr>
      </p:pic>
      <p:sp>
        <p:nvSpPr>
          <p:cNvPr id="10" name="object 10"/>
          <p:cNvSpPr txBox="1"/>
          <p:nvPr/>
        </p:nvSpPr>
        <p:spPr>
          <a:xfrm>
            <a:off x="489073" y="476362"/>
            <a:ext cx="847725" cy="410845"/>
          </a:xfrm>
          <a:prstGeom prst="rect">
            <a:avLst/>
          </a:prstGeom>
        </p:spPr>
        <p:txBody>
          <a:bodyPr vert="horz" wrap="square" lIns="0" tIns="12700" rIns="0" bIns="0" rtlCol="0">
            <a:spAutoFit/>
          </a:bodyPr>
          <a:lstStyle/>
          <a:p>
            <a:pPr marL="12700">
              <a:lnSpc>
                <a:spcPts val="765"/>
              </a:lnSpc>
              <a:spcBef>
                <a:spcPts val="100"/>
              </a:spcBef>
            </a:pPr>
            <a:r>
              <a:rPr sz="450" dirty="0">
                <a:solidFill>
                  <a:srgbClr val="403838"/>
                </a:solidFill>
                <a:latin typeface="Arial MT"/>
                <a:cs typeface="Arial MT"/>
              </a:rPr>
              <a:t>1  </a:t>
            </a:r>
            <a:r>
              <a:rPr sz="450" spc="75" dirty="0">
                <a:solidFill>
                  <a:srgbClr val="403838"/>
                </a:solidFill>
                <a:latin typeface="Arial MT"/>
                <a:cs typeface="Arial MT"/>
              </a:rPr>
              <a:t> </a:t>
            </a:r>
            <a:r>
              <a:rPr sz="650" dirty="0">
                <a:solidFill>
                  <a:srgbClr val="6B6B6B"/>
                </a:solidFill>
                <a:latin typeface="Consolas"/>
                <a:cs typeface="Consolas"/>
              </a:rPr>
              <a:t>&lt;!DOCTYPE</a:t>
            </a:r>
            <a:r>
              <a:rPr sz="650" spc="-40" dirty="0">
                <a:solidFill>
                  <a:srgbClr val="6B6B6B"/>
                </a:solidFill>
                <a:latin typeface="Consolas"/>
                <a:cs typeface="Consolas"/>
              </a:rPr>
              <a:t> </a:t>
            </a:r>
            <a:r>
              <a:rPr sz="650" dirty="0">
                <a:solidFill>
                  <a:srgbClr val="6B6B6B"/>
                </a:solidFill>
                <a:latin typeface="Consolas"/>
                <a:cs typeface="Consolas"/>
              </a:rPr>
              <a:t>html&gt;</a:t>
            </a:r>
            <a:endParaRPr sz="650">
              <a:latin typeface="Consolas"/>
              <a:cs typeface="Consolas"/>
            </a:endParaRPr>
          </a:p>
          <a:p>
            <a:pPr marL="12700">
              <a:lnSpc>
                <a:spcPts val="765"/>
              </a:lnSpc>
            </a:pPr>
            <a:r>
              <a:rPr sz="450" dirty="0">
                <a:solidFill>
                  <a:srgbClr val="403838"/>
                </a:solidFill>
                <a:latin typeface="Arial MT"/>
                <a:cs typeface="Arial MT"/>
              </a:rPr>
              <a:t>2  </a:t>
            </a:r>
            <a:r>
              <a:rPr sz="450" spc="90" dirty="0">
                <a:solidFill>
                  <a:srgbClr val="403838"/>
                </a:solidFill>
                <a:latin typeface="Arial MT"/>
                <a:cs typeface="Arial MT"/>
              </a:rPr>
              <a:t> </a:t>
            </a:r>
            <a:r>
              <a:rPr sz="650" dirty="0">
                <a:solidFill>
                  <a:srgbClr val="871280"/>
                </a:solidFill>
                <a:latin typeface="Consolas"/>
                <a:cs typeface="Consolas"/>
              </a:rPr>
              <a:t>&lt;html</a:t>
            </a:r>
            <a:r>
              <a:rPr sz="650" spc="-30" dirty="0">
                <a:solidFill>
                  <a:srgbClr val="871280"/>
                </a:solidFill>
                <a:latin typeface="Consolas"/>
                <a:cs typeface="Consolas"/>
              </a:rPr>
              <a:t> </a:t>
            </a:r>
            <a:r>
              <a:rPr sz="650" spc="-5" dirty="0">
                <a:solidFill>
                  <a:srgbClr val="994500"/>
                </a:solidFill>
                <a:latin typeface="Consolas"/>
                <a:cs typeface="Consolas"/>
              </a:rPr>
              <a:t>lang</a:t>
            </a:r>
            <a:r>
              <a:rPr sz="650" spc="-5" dirty="0">
                <a:solidFill>
                  <a:srgbClr val="871280"/>
                </a:solidFill>
                <a:latin typeface="Consolas"/>
                <a:cs typeface="Consolas"/>
              </a:rPr>
              <a:t>="</a:t>
            </a:r>
            <a:r>
              <a:rPr sz="650" spc="-5" dirty="0">
                <a:solidFill>
                  <a:srgbClr val="1A1AA6"/>
                </a:solidFill>
                <a:latin typeface="Consolas"/>
                <a:cs typeface="Consolas"/>
              </a:rPr>
              <a:t>en</a:t>
            </a:r>
            <a:r>
              <a:rPr sz="650" spc="-5" dirty="0">
                <a:solidFill>
                  <a:srgbClr val="871280"/>
                </a:solidFill>
                <a:latin typeface="Consolas"/>
                <a:cs typeface="Consolas"/>
              </a:rPr>
              <a:t>"&gt;</a:t>
            </a:r>
            <a:endParaRPr sz="650">
              <a:latin typeface="Consolas"/>
              <a:cs typeface="Consolas"/>
            </a:endParaRPr>
          </a:p>
          <a:p>
            <a:pPr marL="12700">
              <a:lnSpc>
                <a:spcPct val="100000"/>
              </a:lnSpc>
              <a:spcBef>
                <a:spcPts val="170"/>
              </a:spcBef>
            </a:pPr>
            <a:r>
              <a:rPr sz="450" dirty="0">
                <a:solidFill>
                  <a:srgbClr val="403838"/>
                </a:solidFill>
                <a:latin typeface="Arial MT"/>
                <a:cs typeface="Arial MT"/>
              </a:rPr>
              <a:t>3</a:t>
            </a:r>
            <a:endParaRPr sz="450">
              <a:latin typeface="Arial MT"/>
              <a:cs typeface="Arial MT"/>
            </a:endParaRPr>
          </a:p>
          <a:p>
            <a:pPr marL="12700">
              <a:lnSpc>
                <a:spcPct val="100000"/>
              </a:lnSpc>
              <a:spcBef>
                <a:spcPts val="10"/>
              </a:spcBef>
            </a:pPr>
            <a:r>
              <a:rPr sz="450" dirty="0">
                <a:solidFill>
                  <a:srgbClr val="403838"/>
                </a:solidFill>
                <a:latin typeface="Arial MT"/>
                <a:cs typeface="Arial MT"/>
              </a:rPr>
              <a:t>4  </a:t>
            </a:r>
            <a:r>
              <a:rPr sz="450" spc="45" dirty="0">
                <a:solidFill>
                  <a:srgbClr val="403838"/>
                </a:solidFill>
                <a:latin typeface="Arial MT"/>
                <a:cs typeface="Arial MT"/>
              </a:rPr>
              <a:t> </a:t>
            </a:r>
            <a:r>
              <a:rPr sz="650" dirty="0">
                <a:solidFill>
                  <a:srgbClr val="871280"/>
                </a:solidFill>
                <a:latin typeface="Consolas"/>
                <a:cs typeface="Consolas"/>
              </a:rPr>
              <a:t>&lt;head&gt;</a:t>
            </a:r>
            <a:endParaRPr sz="650">
              <a:latin typeface="Consolas"/>
              <a:cs typeface="Consolas"/>
            </a:endParaRPr>
          </a:p>
        </p:txBody>
      </p:sp>
      <p:sp>
        <p:nvSpPr>
          <p:cNvPr id="30" name="object 30"/>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view-source:127.0.0.1:5501/index.html</a:t>
            </a:r>
          </a:p>
        </p:txBody>
      </p:sp>
      <p:sp>
        <p:nvSpPr>
          <p:cNvPr id="31" name="object 31"/>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5" dirty="0"/>
              <a:t>6</a:t>
            </a:fld>
            <a:r>
              <a:rPr spc="-5" dirty="0"/>
              <a:t>/2</a:t>
            </a:r>
          </a:p>
        </p:txBody>
      </p:sp>
      <p:sp>
        <p:nvSpPr>
          <p:cNvPr id="11" name="object 11"/>
          <p:cNvSpPr txBox="1"/>
          <p:nvPr/>
        </p:nvSpPr>
        <p:spPr>
          <a:xfrm>
            <a:off x="489073" y="856445"/>
            <a:ext cx="57785" cy="502284"/>
          </a:xfrm>
          <a:prstGeom prst="rect">
            <a:avLst/>
          </a:prstGeom>
        </p:spPr>
        <p:txBody>
          <a:bodyPr vert="horz" wrap="square" lIns="0" tIns="39370" rIns="0" bIns="0" rtlCol="0">
            <a:spAutoFit/>
          </a:bodyPr>
          <a:lstStyle/>
          <a:p>
            <a:pPr marL="12700">
              <a:lnSpc>
                <a:spcPct val="100000"/>
              </a:lnSpc>
              <a:spcBef>
                <a:spcPts val="310"/>
              </a:spcBef>
            </a:pPr>
            <a:r>
              <a:rPr sz="450" dirty="0">
                <a:solidFill>
                  <a:srgbClr val="403838"/>
                </a:solidFill>
                <a:latin typeface="Arial MT"/>
                <a:cs typeface="Arial MT"/>
              </a:rPr>
              <a:t>5</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6</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7</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8</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9</a:t>
            </a:r>
            <a:endParaRPr sz="450">
              <a:latin typeface="Arial MT"/>
              <a:cs typeface="Arial MT"/>
            </a:endParaRPr>
          </a:p>
        </p:txBody>
      </p:sp>
      <p:sp>
        <p:nvSpPr>
          <p:cNvPr id="12" name="object 12"/>
          <p:cNvSpPr txBox="1"/>
          <p:nvPr/>
        </p:nvSpPr>
        <p:spPr>
          <a:xfrm>
            <a:off x="766052" y="857716"/>
            <a:ext cx="3205480" cy="506095"/>
          </a:xfrm>
          <a:prstGeom prst="rect">
            <a:avLst/>
          </a:prstGeom>
        </p:spPr>
        <p:txBody>
          <a:bodyPr vert="horz" wrap="square" lIns="0" tIns="12700" rIns="0" bIns="0" rtlCol="0">
            <a:spAutoFit/>
          </a:bodyPr>
          <a:lstStyle/>
          <a:p>
            <a:pPr marL="12700">
              <a:lnSpc>
                <a:spcPts val="765"/>
              </a:lnSpc>
              <a:spcBef>
                <a:spcPts val="100"/>
              </a:spcBef>
            </a:pPr>
            <a:r>
              <a:rPr sz="650" dirty="0">
                <a:solidFill>
                  <a:srgbClr val="871280"/>
                </a:solidFill>
                <a:latin typeface="Consolas"/>
                <a:cs typeface="Consolas"/>
              </a:rPr>
              <a:t>&lt;meta</a:t>
            </a:r>
            <a:r>
              <a:rPr sz="650" spc="-25" dirty="0">
                <a:solidFill>
                  <a:srgbClr val="871280"/>
                </a:solidFill>
                <a:latin typeface="Consolas"/>
                <a:cs typeface="Consolas"/>
              </a:rPr>
              <a:t> </a:t>
            </a:r>
            <a:r>
              <a:rPr sz="650" spc="-5" dirty="0">
                <a:solidFill>
                  <a:srgbClr val="994500"/>
                </a:solidFill>
                <a:latin typeface="Consolas"/>
                <a:cs typeface="Consolas"/>
              </a:rPr>
              <a:t>charset</a:t>
            </a:r>
            <a:r>
              <a:rPr sz="650" spc="-5" dirty="0">
                <a:solidFill>
                  <a:srgbClr val="871280"/>
                </a:solidFill>
                <a:latin typeface="Consolas"/>
                <a:cs typeface="Consolas"/>
              </a:rPr>
              <a:t>="</a:t>
            </a:r>
            <a:r>
              <a:rPr sz="650" spc="-5" dirty="0">
                <a:solidFill>
                  <a:srgbClr val="1A1AA6"/>
                </a:solidFill>
                <a:latin typeface="Consolas"/>
                <a:cs typeface="Consolas"/>
              </a:rPr>
              <a:t>UTF-8</a:t>
            </a:r>
            <a:r>
              <a:rPr sz="650" spc="-5" dirty="0">
                <a:solidFill>
                  <a:srgbClr val="871280"/>
                </a:solidFill>
                <a:latin typeface="Consolas"/>
                <a:cs typeface="Consolas"/>
              </a:rPr>
              <a:t>"&gt;</a:t>
            </a:r>
            <a:endParaRPr sz="650">
              <a:latin typeface="Consolas"/>
              <a:cs typeface="Consolas"/>
            </a:endParaRPr>
          </a:p>
          <a:p>
            <a:pPr marL="12700">
              <a:lnSpc>
                <a:spcPts val="750"/>
              </a:lnSpc>
            </a:pPr>
            <a:r>
              <a:rPr sz="650" dirty="0">
                <a:solidFill>
                  <a:srgbClr val="871280"/>
                </a:solidFill>
                <a:latin typeface="Consolas"/>
                <a:cs typeface="Consolas"/>
              </a:rPr>
              <a:t>&lt;meta</a:t>
            </a:r>
            <a:r>
              <a:rPr sz="650" spc="45" dirty="0">
                <a:solidFill>
                  <a:srgbClr val="871280"/>
                </a:solidFill>
                <a:latin typeface="Consolas"/>
                <a:cs typeface="Consolas"/>
              </a:rPr>
              <a:t> </a:t>
            </a:r>
            <a:r>
              <a:rPr sz="650" spc="-5" dirty="0">
                <a:solidFill>
                  <a:srgbClr val="994500"/>
                </a:solidFill>
                <a:latin typeface="Consolas"/>
                <a:cs typeface="Consolas"/>
              </a:rPr>
              <a:t>name</a:t>
            </a:r>
            <a:r>
              <a:rPr sz="650" spc="-5" dirty="0">
                <a:solidFill>
                  <a:srgbClr val="871280"/>
                </a:solidFill>
                <a:latin typeface="Consolas"/>
                <a:cs typeface="Consolas"/>
              </a:rPr>
              <a:t>="</a:t>
            </a:r>
            <a:r>
              <a:rPr sz="650" spc="-5" dirty="0">
                <a:solidFill>
                  <a:srgbClr val="1A1AA6"/>
                </a:solidFill>
                <a:latin typeface="Consolas"/>
                <a:cs typeface="Consolas"/>
              </a:rPr>
              <a:t>viewport</a:t>
            </a:r>
            <a:r>
              <a:rPr sz="650" spc="-5" dirty="0">
                <a:solidFill>
                  <a:srgbClr val="871280"/>
                </a:solidFill>
                <a:latin typeface="Consolas"/>
                <a:cs typeface="Consolas"/>
              </a:rPr>
              <a:t>"</a:t>
            </a:r>
            <a:r>
              <a:rPr sz="650" spc="50" dirty="0">
                <a:solidFill>
                  <a:srgbClr val="871280"/>
                </a:solidFill>
                <a:latin typeface="Consolas"/>
                <a:cs typeface="Consolas"/>
              </a:rPr>
              <a:t> </a:t>
            </a:r>
            <a:r>
              <a:rPr sz="650" spc="-5" dirty="0">
                <a:solidFill>
                  <a:srgbClr val="994500"/>
                </a:solidFill>
                <a:latin typeface="Consolas"/>
                <a:cs typeface="Consolas"/>
              </a:rPr>
              <a:t>content</a:t>
            </a:r>
            <a:r>
              <a:rPr sz="650" spc="-5" dirty="0">
                <a:solidFill>
                  <a:srgbClr val="871280"/>
                </a:solidFill>
                <a:latin typeface="Consolas"/>
                <a:cs typeface="Consolas"/>
              </a:rPr>
              <a:t>="</a:t>
            </a:r>
            <a:r>
              <a:rPr sz="650" spc="-5" dirty="0">
                <a:solidFill>
                  <a:srgbClr val="1A1AA6"/>
                </a:solidFill>
                <a:latin typeface="Consolas"/>
                <a:cs typeface="Consolas"/>
              </a:rPr>
              <a:t>width=device-width,</a:t>
            </a:r>
            <a:r>
              <a:rPr sz="650" spc="55" dirty="0">
                <a:solidFill>
                  <a:srgbClr val="1A1AA6"/>
                </a:solidFill>
                <a:latin typeface="Consolas"/>
                <a:cs typeface="Consolas"/>
              </a:rPr>
              <a:t> </a:t>
            </a:r>
            <a:r>
              <a:rPr sz="650" spc="-5" dirty="0">
                <a:solidFill>
                  <a:srgbClr val="1A1AA6"/>
                </a:solidFill>
                <a:latin typeface="Consolas"/>
                <a:cs typeface="Consolas"/>
              </a:rPr>
              <a:t>initial-scale=1.0</a:t>
            </a:r>
            <a:r>
              <a:rPr sz="650" spc="-5" dirty="0">
                <a:solidFill>
                  <a:srgbClr val="871280"/>
                </a:solidFill>
                <a:latin typeface="Consolas"/>
                <a:cs typeface="Consolas"/>
              </a:rPr>
              <a:t>"&gt;</a:t>
            </a:r>
            <a:endParaRPr sz="650">
              <a:latin typeface="Consolas"/>
              <a:cs typeface="Consolas"/>
            </a:endParaRPr>
          </a:p>
          <a:p>
            <a:pPr marL="12700">
              <a:lnSpc>
                <a:spcPts val="750"/>
              </a:lnSpc>
            </a:pPr>
            <a:r>
              <a:rPr sz="650" dirty="0">
                <a:solidFill>
                  <a:srgbClr val="871280"/>
                </a:solidFill>
                <a:latin typeface="Consolas"/>
                <a:cs typeface="Consolas"/>
              </a:rPr>
              <a:t>&lt;meta</a:t>
            </a:r>
            <a:r>
              <a:rPr sz="650" spc="35" dirty="0">
                <a:solidFill>
                  <a:srgbClr val="871280"/>
                </a:solidFill>
                <a:latin typeface="Consolas"/>
                <a:cs typeface="Consolas"/>
              </a:rPr>
              <a:t> </a:t>
            </a:r>
            <a:r>
              <a:rPr sz="650" spc="-5" dirty="0">
                <a:solidFill>
                  <a:srgbClr val="994500"/>
                </a:solidFill>
                <a:latin typeface="Consolas"/>
                <a:cs typeface="Consolas"/>
              </a:rPr>
              <a:t>http-equiv</a:t>
            </a:r>
            <a:r>
              <a:rPr sz="650" spc="-5" dirty="0">
                <a:solidFill>
                  <a:srgbClr val="871280"/>
                </a:solidFill>
                <a:latin typeface="Consolas"/>
                <a:cs typeface="Consolas"/>
              </a:rPr>
              <a:t>="</a:t>
            </a:r>
            <a:r>
              <a:rPr sz="650" spc="-5" dirty="0">
                <a:solidFill>
                  <a:srgbClr val="1A1AA6"/>
                </a:solidFill>
                <a:latin typeface="Consolas"/>
                <a:cs typeface="Consolas"/>
              </a:rPr>
              <a:t>X-UA-Compatible</a:t>
            </a:r>
            <a:r>
              <a:rPr sz="650" spc="-5" dirty="0">
                <a:solidFill>
                  <a:srgbClr val="871280"/>
                </a:solidFill>
                <a:latin typeface="Consolas"/>
                <a:cs typeface="Consolas"/>
              </a:rPr>
              <a:t>"</a:t>
            </a:r>
            <a:r>
              <a:rPr sz="650" spc="35" dirty="0">
                <a:solidFill>
                  <a:srgbClr val="871280"/>
                </a:solidFill>
                <a:latin typeface="Consolas"/>
                <a:cs typeface="Consolas"/>
              </a:rPr>
              <a:t> </a:t>
            </a:r>
            <a:r>
              <a:rPr sz="650" spc="-5" dirty="0">
                <a:solidFill>
                  <a:srgbClr val="994500"/>
                </a:solidFill>
                <a:latin typeface="Consolas"/>
                <a:cs typeface="Consolas"/>
              </a:rPr>
              <a:t>content</a:t>
            </a:r>
            <a:r>
              <a:rPr sz="650" spc="-5" dirty="0">
                <a:solidFill>
                  <a:srgbClr val="871280"/>
                </a:solidFill>
                <a:latin typeface="Consolas"/>
                <a:cs typeface="Consolas"/>
              </a:rPr>
              <a:t>="</a:t>
            </a:r>
            <a:r>
              <a:rPr sz="650" spc="-5" dirty="0">
                <a:solidFill>
                  <a:srgbClr val="1A1AA6"/>
                </a:solidFill>
                <a:latin typeface="Consolas"/>
                <a:cs typeface="Consolas"/>
              </a:rPr>
              <a:t>ie=edge</a:t>
            </a:r>
            <a:r>
              <a:rPr sz="650" spc="-5" dirty="0">
                <a:solidFill>
                  <a:srgbClr val="871280"/>
                </a:solidFill>
                <a:latin typeface="Consolas"/>
                <a:cs typeface="Consolas"/>
              </a:rPr>
              <a:t>"&gt;</a:t>
            </a:r>
            <a:endParaRPr sz="650">
              <a:latin typeface="Consolas"/>
              <a:cs typeface="Consolas"/>
            </a:endParaRPr>
          </a:p>
          <a:p>
            <a:pPr marL="12700">
              <a:lnSpc>
                <a:spcPts val="750"/>
              </a:lnSpc>
            </a:pPr>
            <a:r>
              <a:rPr sz="650" dirty="0">
                <a:solidFill>
                  <a:srgbClr val="871280"/>
                </a:solidFill>
                <a:latin typeface="Consolas"/>
                <a:cs typeface="Consolas"/>
              </a:rPr>
              <a:t>&lt;title&gt;</a:t>
            </a:r>
            <a:r>
              <a:rPr sz="650" dirty="0">
                <a:latin typeface="Consolas"/>
                <a:cs typeface="Consolas"/>
              </a:rPr>
              <a:t>Home|</a:t>
            </a:r>
            <a:r>
              <a:rPr sz="650" spc="-20" dirty="0">
                <a:latin typeface="Consolas"/>
                <a:cs typeface="Consolas"/>
              </a:rPr>
              <a:t> </a:t>
            </a:r>
            <a:r>
              <a:rPr sz="650" dirty="0">
                <a:latin typeface="Consolas"/>
                <a:cs typeface="Consolas"/>
              </a:rPr>
              <a:t>rishi's</a:t>
            </a:r>
            <a:r>
              <a:rPr sz="650" spc="-20" dirty="0">
                <a:latin typeface="Consolas"/>
                <a:cs typeface="Consolas"/>
              </a:rPr>
              <a:t> </a:t>
            </a:r>
            <a:r>
              <a:rPr sz="650" spc="-5" dirty="0">
                <a:latin typeface="Consolas"/>
                <a:cs typeface="Consolas"/>
              </a:rPr>
              <a:t>GYM</a:t>
            </a:r>
            <a:r>
              <a:rPr sz="650" spc="-5" dirty="0">
                <a:solidFill>
                  <a:srgbClr val="871280"/>
                </a:solidFill>
                <a:latin typeface="Consolas"/>
                <a:cs typeface="Consolas"/>
              </a:rPr>
              <a:t>&lt;/title&gt;</a:t>
            </a:r>
            <a:endParaRPr sz="650">
              <a:latin typeface="Consolas"/>
              <a:cs typeface="Consolas"/>
            </a:endParaRPr>
          </a:p>
          <a:p>
            <a:pPr marL="12700">
              <a:lnSpc>
                <a:spcPts val="765"/>
              </a:lnSpc>
            </a:pPr>
            <a:r>
              <a:rPr sz="650" dirty="0">
                <a:solidFill>
                  <a:srgbClr val="871280"/>
                </a:solidFill>
                <a:latin typeface="Consolas"/>
                <a:cs typeface="Consolas"/>
              </a:rPr>
              <a:t>&lt;link</a:t>
            </a:r>
            <a:r>
              <a:rPr sz="650" spc="10" dirty="0">
                <a:solidFill>
                  <a:srgbClr val="871280"/>
                </a:solidFill>
                <a:latin typeface="Consolas"/>
                <a:cs typeface="Consolas"/>
              </a:rPr>
              <a:t> </a:t>
            </a:r>
            <a:r>
              <a:rPr sz="650" spc="-5" dirty="0">
                <a:solidFill>
                  <a:srgbClr val="994500"/>
                </a:solidFill>
                <a:latin typeface="Consolas"/>
                <a:cs typeface="Consolas"/>
              </a:rPr>
              <a:t>rel</a:t>
            </a:r>
            <a:r>
              <a:rPr sz="650" spc="-5" dirty="0">
                <a:solidFill>
                  <a:srgbClr val="871280"/>
                </a:solidFill>
                <a:latin typeface="Consolas"/>
                <a:cs typeface="Consolas"/>
              </a:rPr>
              <a:t>="</a:t>
            </a:r>
            <a:r>
              <a:rPr sz="650" spc="-5" dirty="0">
                <a:solidFill>
                  <a:srgbClr val="1A1AA6"/>
                </a:solidFill>
                <a:latin typeface="Consolas"/>
                <a:cs typeface="Consolas"/>
              </a:rPr>
              <a:t>stylesheet</a:t>
            </a:r>
            <a:r>
              <a:rPr sz="650" spc="-5" dirty="0">
                <a:solidFill>
                  <a:srgbClr val="871280"/>
                </a:solidFill>
                <a:latin typeface="Consolas"/>
                <a:cs typeface="Consolas"/>
              </a:rPr>
              <a:t>"</a:t>
            </a:r>
            <a:r>
              <a:rPr sz="650" spc="15" dirty="0">
                <a:solidFill>
                  <a:srgbClr val="871280"/>
                </a:solidFill>
                <a:latin typeface="Consolas"/>
                <a:cs typeface="Consolas"/>
              </a:rPr>
              <a:t> </a:t>
            </a:r>
            <a:r>
              <a:rPr sz="650" spc="-5" dirty="0">
                <a:solidFill>
                  <a:srgbClr val="994500"/>
                </a:solidFill>
                <a:latin typeface="Consolas"/>
                <a:cs typeface="Consolas"/>
              </a:rPr>
              <a:t>href</a:t>
            </a:r>
            <a:r>
              <a:rPr sz="650" spc="-5" dirty="0">
                <a:solidFill>
                  <a:srgbClr val="871280"/>
                </a:solidFill>
                <a:latin typeface="Consolas"/>
                <a:cs typeface="Consolas"/>
              </a:rPr>
              <a:t>="</a:t>
            </a:r>
            <a:r>
              <a:rPr sz="650" u="sng" spc="-5" dirty="0">
                <a:solidFill>
                  <a:srgbClr val="0000ED"/>
                </a:solidFill>
                <a:uFill>
                  <a:solidFill>
                    <a:srgbClr val="0000ED"/>
                  </a:solidFill>
                </a:uFill>
                <a:latin typeface="Consolas"/>
                <a:cs typeface="Consolas"/>
              </a:rPr>
              <a:t>css/home.css</a:t>
            </a:r>
            <a:r>
              <a:rPr sz="650" spc="-5" dirty="0">
                <a:solidFill>
                  <a:srgbClr val="871280"/>
                </a:solidFill>
                <a:latin typeface="Consolas"/>
                <a:cs typeface="Consolas"/>
              </a:rPr>
              <a:t>"&gt;</a:t>
            </a:r>
            <a:endParaRPr sz="650">
              <a:latin typeface="Consolas"/>
              <a:cs typeface="Consolas"/>
            </a:endParaRPr>
          </a:p>
        </p:txBody>
      </p:sp>
      <p:sp>
        <p:nvSpPr>
          <p:cNvPr id="13" name="object 13"/>
          <p:cNvSpPr txBox="1"/>
          <p:nvPr/>
        </p:nvSpPr>
        <p:spPr>
          <a:xfrm>
            <a:off x="457294" y="1303193"/>
            <a:ext cx="470534" cy="246379"/>
          </a:xfrm>
          <a:prstGeom prst="rect">
            <a:avLst/>
          </a:prstGeom>
        </p:spPr>
        <p:txBody>
          <a:bodyPr vert="horz" wrap="square" lIns="0" tIns="43815" rIns="0" bIns="0" rtlCol="0">
            <a:spAutoFit/>
          </a:bodyPr>
          <a:lstStyle/>
          <a:p>
            <a:pPr marL="12700">
              <a:lnSpc>
                <a:spcPct val="100000"/>
              </a:lnSpc>
              <a:spcBef>
                <a:spcPts val="345"/>
              </a:spcBef>
            </a:pPr>
            <a:r>
              <a:rPr sz="450" dirty="0">
                <a:solidFill>
                  <a:srgbClr val="403838"/>
                </a:solidFill>
                <a:latin typeface="Arial MT"/>
                <a:cs typeface="Arial MT"/>
              </a:rPr>
              <a:t>10  </a:t>
            </a:r>
            <a:r>
              <a:rPr sz="450" spc="35" dirty="0">
                <a:solidFill>
                  <a:srgbClr val="403838"/>
                </a:solidFill>
                <a:latin typeface="Arial MT"/>
                <a:cs typeface="Arial MT"/>
              </a:rPr>
              <a:t> </a:t>
            </a:r>
            <a:r>
              <a:rPr sz="650" dirty="0">
                <a:solidFill>
                  <a:srgbClr val="871280"/>
                </a:solidFill>
                <a:latin typeface="Consolas"/>
                <a:cs typeface="Consolas"/>
              </a:rPr>
              <a:t>&lt;/head&gt;</a:t>
            </a:r>
            <a:endParaRPr sz="650">
              <a:latin typeface="Consolas"/>
              <a:cs typeface="Consolas"/>
            </a:endParaRPr>
          </a:p>
          <a:p>
            <a:pPr marL="16510">
              <a:lnSpc>
                <a:spcPct val="100000"/>
              </a:lnSpc>
              <a:spcBef>
                <a:spcPts val="170"/>
              </a:spcBef>
            </a:pPr>
            <a:r>
              <a:rPr sz="450" spc="-20" dirty="0">
                <a:solidFill>
                  <a:srgbClr val="403838"/>
                </a:solidFill>
                <a:latin typeface="Arial MT"/>
                <a:cs typeface="Arial MT"/>
              </a:rPr>
              <a:t>11</a:t>
            </a:r>
            <a:endParaRPr sz="450">
              <a:latin typeface="Arial MT"/>
              <a:cs typeface="Arial MT"/>
            </a:endParaRPr>
          </a:p>
        </p:txBody>
      </p:sp>
      <p:sp>
        <p:nvSpPr>
          <p:cNvPr id="14" name="object 14"/>
          <p:cNvSpPr txBox="1"/>
          <p:nvPr/>
        </p:nvSpPr>
        <p:spPr>
          <a:xfrm>
            <a:off x="457294" y="1525086"/>
            <a:ext cx="425450" cy="125095"/>
          </a:xfrm>
          <a:prstGeom prst="rect">
            <a:avLst/>
          </a:prstGeom>
        </p:spPr>
        <p:txBody>
          <a:bodyPr vert="horz" wrap="square" lIns="0" tIns="12700" rIns="0" bIns="0" rtlCol="0">
            <a:spAutoFit/>
          </a:bodyPr>
          <a:lstStyle/>
          <a:p>
            <a:pPr marL="12700">
              <a:lnSpc>
                <a:spcPct val="100000"/>
              </a:lnSpc>
              <a:spcBef>
                <a:spcPts val="100"/>
              </a:spcBef>
            </a:pPr>
            <a:r>
              <a:rPr sz="450" dirty="0">
                <a:solidFill>
                  <a:srgbClr val="403838"/>
                </a:solidFill>
                <a:latin typeface="Arial MT"/>
                <a:cs typeface="Arial MT"/>
              </a:rPr>
              <a:t>12  </a:t>
            </a:r>
            <a:r>
              <a:rPr sz="450" spc="35" dirty="0">
                <a:solidFill>
                  <a:srgbClr val="403838"/>
                </a:solidFill>
                <a:latin typeface="Arial MT"/>
                <a:cs typeface="Arial MT"/>
              </a:rPr>
              <a:t> </a:t>
            </a:r>
            <a:r>
              <a:rPr sz="650" dirty="0">
                <a:solidFill>
                  <a:srgbClr val="871280"/>
                </a:solidFill>
                <a:latin typeface="Consolas"/>
                <a:cs typeface="Consolas"/>
              </a:rPr>
              <a:t>&lt;body&gt;</a:t>
            </a:r>
            <a:endParaRPr sz="650">
              <a:latin typeface="Consolas"/>
              <a:cs typeface="Consolas"/>
            </a:endParaRPr>
          </a:p>
        </p:txBody>
      </p:sp>
      <p:sp>
        <p:nvSpPr>
          <p:cNvPr id="15" name="object 15"/>
          <p:cNvSpPr txBox="1"/>
          <p:nvPr/>
        </p:nvSpPr>
        <p:spPr>
          <a:xfrm>
            <a:off x="766052" y="1620425"/>
            <a:ext cx="2523490" cy="792480"/>
          </a:xfrm>
          <a:prstGeom prst="rect">
            <a:avLst/>
          </a:prstGeom>
        </p:spPr>
        <p:txBody>
          <a:bodyPr vert="horz" wrap="square" lIns="0" tIns="12700" rIns="0" bIns="0" rtlCol="0">
            <a:spAutoFit/>
          </a:bodyPr>
          <a:lstStyle/>
          <a:p>
            <a:pPr marL="12700">
              <a:lnSpc>
                <a:spcPts val="765"/>
              </a:lnSpc>
              <a:spcBef>
                <a:spcPts val="100"/>
              </a:spcBef>
            </a:pPr>
            <a:r>
              <a:rPr sz="650" dirty="0">
                <a:solidFill>
                  <a:srgbClr val="236E25"/>
                </a:solidFill>
                <a:latin typeface="Consolas"/>
                <a:cs typeface="Consolas"/>
              </a:rPr>
              <a:t>&lt;!--</a:t>
            </a:r>
            <a:r>
              <a:rPr sz="650" spc="-30" dirty="0">
                <a:solidFill>
                  <a:srgbClr val="236E25"/>
                </a:solidFill>
                <a:latin typeface="Consolas"/>
                <a:cs typeface="Consolas"/>
              </a:rPr>
              <a:t> </a:t>
            </a:r>
            <a:r>
              <a:rPr sz="650" dirty="0">
                <a:solidFill>
                  <a:srgbClr val="236E25"/>
                </a:solidFill>
                <a:latin typeface="Consolas"/>
                <a:cs typeface="Consolas"/>
              </a:rPr>
              <a:t>header</a:t>
            </a:r>
            <a:r>
              <a:rPr sz="650" spc="-30" dirty="0">
                <a:solidFill>
                  <a:srgbClr val="236E25"/>
                </a:solidFill>
                <a:latin typeface="Consolas"/>
                <a:cs typeface="Consolas"/>
              </a:rPr>
              <a:t> </a:t>
            </a:r>
            <a:r>
              <a:rPr sz="650" dirty="0">
                <a:solidFill>
                  <a:srgbClr val="236E25"/>
                </a:solidFill>
                <a:latin typeface="Consolas"/>
                <a:cs typeface="Consolas"/>
              </a:rPr>
              <a:t>starts</a:t>
            </a:r>
            <a:r>
              <a:rPr sz="650" spc="-25" dirty="0">
                <a:solidFill>
                  <a:srgbClr val="236E25"/>
                </a:solidFill>
                <a:latin typeface="Consolas"/>
                <a:cs typeface="Consolas"/>
              </a:rPr>
              <a:t> </a:t>
            </a:r>
            <a:r>
              <a:rPr sz="650" dirty="0">
                <a:solidFill>
                  <a:srgbClr val="236E25"/>
                </a:solidFill>
                <a:latin typeface="Consolas"/>
                <a:cs typeface="Consolas"/>
              </a:rPr>
              <a:t>--&gt;</a:t>
            </a:r>
            <a:endParaRPr sz="650">
              <a:latin typeface="Consolas"/>
              <a:cs typeface="Consolas"/>
            </a:endParaRPr>
          </a:p>
          <a:p>
            <a:pPr marL="12700">
              <a:lnSpc>
                <a:spcPts val="750"/>
              </a:lnSpc>
            </a:pPr>
            <a:r>
              <a:rPr sz="650" dirty="0">
                <a:solidFill>
                  <a:srgbClr val="871280"/>
                </a:solidFill>
                <a:latin typeface="Consolas"/>
                <a:cs typeface="Consolas"/>
              </a:rPr>
              <a:t>&lt;header&gt;</a:t>
            </a:r>
            <a:endParaRPr sz="650">
              <a:latin typeface="Consolas"/>
              <a:cs typeface="Consolas"/>
            </a:endParaRPr>
          </a:p>
          <a:p>
            <a:pPr marL="194310">
              <a:lnSpc>
                <a:spcPts val="750"/>
              </a:lnSpc>
            </a:pPr>
            <a:r>
              <a:rPr sz="650" dirty="0">
                <a:solidFill>
                  <a:srgbClr val="871280"/>
                </a:solidFill>
                <a:latin typeface="Consolas"/>
                <a:cs typeface="Consolas"/>
              </a:rPr>
              <a:t>&lt;div</a:t>
            </a:r>
            <a:r>
              <a:rPr sz="650" spc="-45" dirty="0">
                <a:solidFill>
                  <a:srgbClr val="871280"/>
                </a:solidFill>
                <a:latin typeface="Consolas"/>
                <a:cs typeface="Consolas"/>
              </a:rPr>
              <a:t> </a:t>
            </a:r>
            <a:r>
              <a:rPr sz="650" spc="-5" dirty="0">
                <a:solidFill>
                  <a:srgbClr val="994500"/>
                </a:solidFill>
                <a:latin typeface="Consolas"/>
                <a:cs typeface="Consolas"/>
              </a:rPr>
              <a:t>id</a:t>
            </a:r>
            <a:r>
              <a:rPr sz="650" spc="-5" dirty="0">
                <a:solidFill>
                  <a:srgbClr val="871280"/>
                </a:solidFill>
                <a:latin typeface="Consolas"/>
                <a:cs typeface="Consolas"/>
              </a:rPr>
              <a:t>="</a:t>
            </a:r>
            <a:r>
              <a:rPr sz="650" spc="-5" dirty="0">
                <a:solidFill>
                  <a:srgbClr val="1A1AA6"/>
                </a:solidFill>
                <a:latin typeface="Consolas"/>
                <a:cs typeface="Consolas"/>
              </a:rPr>
              <a:t>logo</a:t>
            </a:r>
            <a:r>
              <a:rPr sz="650" spc="-5" dirty="0">
                <a:solidFill>
                  <a:srgbClr val="871280"/>
                </a:solidFill>
                <a:latin typeface="Consolas"/>
                <a:cs typeface="Consolas"/>
              </a:rPr>
              <a:t>"&gt;</a:t>
            </a:r>
            <a:endParaRPr sz="650">
              <a:latin typeface="Consolas"/>
              <a:cs typeface="Consolas"/>
            </a:endParaRPr>
          </a:p>
          <a:p>
            <a:pPr marL="375920">
              <a:lnSpc>
                <a:spcPts val="750"/>
              </a:lnSpc>
            </a:pPr>
            <a:r>
              <a:rPr sz="650" dirty="0">
                <a:solidFill>
                  <a:srgbClr val="871280"/>
                </a:solidFill>
                <a:latin typeface="Consolas"/>
                <a:cs typeface="Consolas"/>
              </a:rPr>
              <a:t>&lt;a </a:t>
            </a:r>
            <a:r>
              <a:rPr sz="650" spc="-5" dirty="0">
                <a:solidFill>
                  <a:srgbClr val="994500"/>
                </a:solidFill>
                <a:latin typeface="Consolas"/>
                <a:cs typeface="Consolas"/>
              </a:rPr>
              <a:t>href</a:t>
            </a:r>
            <a:r>
              <a:rPr sz="650" spc="-5" dirty="0">
                <a:solidFill>
                  <a:srgbClr val="871280"/>
                </a:solidFill>
                <a:latin typeface="Consolas"/>
                <a:cs typeface="Consolas"/>
              </a:rPr>
              <a:t>="</a:t>
            </a:r>
            <a:r>
              <a:rPr sz="650" spc="-5" dirty="0">
                <a:solidFill>
                  <a:srgbClr val="0000ED"/>
                </a:solidFill>
                <a:latin typeface="Consolas"/>
                <a:cs typeface="Consolas"/>
              </a:rPr>
              <a:t>index.html</a:t>
            </a:r>
            <a:r>
              <a:rPr sz="650" spc="-5" dirty="0">
                <a:solidFill>
                  <a:srgbClr val="871280"/>
                </a:solidFill>
                <a:latin typeface="Consolas"/>
                <a:cs typeface="Consolas"/>
              </a:rPr>
              <a:t>"&gt;</a:t>
            </a:r>
            <a:r>
              <a:rPr sz="650" spc="-5" dirty="0">
                <a:latin typeface="Consolas"/>
                <a:cs typeface="Consolas"/>
              </a:rPr>
              <a:t>RISHI'S</a:t>
            </a:r>
            <a:r>
              <a:rPr sz="650" dirty="0">
                <a:latin typeface="Consolas"/>
                <a:cs typeface="Consolas"/>
              </a:rPr>
              <a:t> GYM </a:t>
            </a:r>
            <a:r>
              <a:rPr sz="650" dirty="0">
                <a:solidFill>
                  <a:srgbClr val="871280"/>
                </a:solidFill>
                <a:latin typeface="Consolas"/>
                <a:cs typeface="Consolas"/>
              </a:rPr>
              <a:t>&lt;/a&gt;</a:t>
            </a:r>
            <a:endParaRPr sz="650">
              <a:latin typeface="Consolas"/>
              <a:cs typeface="Consolas"/>
            </a:endParaRPr>
          </a:p>
          <a:p>
            <a:pPr marL="194310">
              <a:lnSpc>
                <a:spcPts val="750"/>
              </a:lnSpc>
            </a:pPr>
            <a:r>
              <a:rPr sz="650" dirty="0">
                <a:solidFill>
                  <a:srgbClr val="871280"/>
                </a:solidFill>
                <a:latin typeface="Consolas"/>
                <a:cs typeface="Consolas"/>
              </a:rPr>
              <a:t>&lt;/div&gt;</a:t>
            </a:r>
            <a:endParaRPr sz="650">
              <a:latin typeface="Consolas"/>
              <a:cs typeface="Consolas"/>
            </a:endParaRPr>
          </a:p>
          <a:p>
            <a:pPr marL="194310">
              <a:lnSpc>
                <a:spcPts val="750"/>
              </a:lnSpc>
            </a:pPr>
            <a:r>
              <a:rPr sz="650" dirty="0">
                <a:solidFill>
                  <a:srgbClr val="871280"/>
                </a:solidFill>
                <a:latin typeface="Consolas"/>
                <a:cs typeface="Consolas"/>
              </a:rPr>
              <a:t>&lt;nav&gt;</a:t>
            </a:r>
            <a:endParaRPr sz="650">
              <a:latin typeface="Consolas"/>
              <a:cs typeface="Consolas"/>
            </a:endParaRPr>
          </a:p>
          <a:p>
            <a:pPr marL="375920">
              <a:lnSpc>
                <a:spcPts val="750"/>
              </a:lnSpc>
            </a:pPr>
            <a:r>
              <a:rPr sz="650" dirty="0">
                <a:solidFill>
                  <a:srgbClr val="871280"/>
                </a:solidFill>
                <a:latin typeface="Consolas"/>
                <a:cs typeface="Consolas"/>
              </a:rPr>
              <a:t>&lt;ul&gt;</a:t>
            </a:r>
            <a:endParaRPr sz="650">
              <a:latin typeface="Consolas"/>
              <a:cs typeface="Consolas"/>
            </a:endParaRPr>
          </a:p>
          <a:p>
            <a:pPr marL="557530">
              <a:lnSpc>
                <a:spcPts val="765"/>
              </a:lnSpc>
            </a:pPr>
            <a:r>
              <a:rPr sz="650" dirty="0">
                <a:solidFill>
                  <a:srgbClr val="871280"/>
                </a:solidFill>
                <a:latin typeface="Consolas"/>
                <a:cs typeface="Consolas"/>
              </a:rPr>
              <a:t>&lt;li</a:t>
            </a:r>
            <a:r>
              <a:rPr sz="650" spc="10"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active</a:t>
            </a:r>
            <a:r>
              <a:rPr sz="650" spc="-5" dirty="0">
                <a:solidFill>
                  <a:srgbClr val="871280"/>
                </a:solidFill>
                <a:latin typeface="Consolas"/>
                <a:cs typeface="Consolas"/>
              </a:rPr>
              <a:t>"&gt;&lt;a</a:t>
            </a:r>
            <a:r>
              <a:rPr sz="650" spc="20" dirty="0">
                <a:solidFill>
                  <a:srgbClr val="871280"/>
                </a:solidFill>
                <a:latin typeface="Consolas"/>
                <a:cs typeface="Consolas"/>
              </a:rPr>
              <a:t> </a:t>
            </a:r>
            <a:r>
              <a:rPr sz="650" spc="-5" dirty="0">
                <a:solidFill>
                  <a:srgbClr val="994500"/>
                </a:solidFill>
                <a:latin typeface="Consolas"/>
                <a:cs typeface="Consolas"/>
              </a:rPr>
              <a:t>href</a:t>
            </a:r>
            <a:r>
              <a:rPr sz="650" spc="-5" dirty="0">
                <a:solidFill>
                  <a:srgbClr val="871280"/>
                </a:solidFill>
                <a:latin typeface="Consolas"/>
                <a:cs typeface="Consolas"/>
              </a:rPr>
              <a:t>=""&gt;</a:t>
            </a:r>
            <a:r>
              <a:rPr sz="650" spc="-5" dirty="0">
                <a:latin typeface="Consolas"/>
                <a:cs typeface="Consolas"/>
              </a:rPr>
              <a:t>Home</a:t>
            </a:r>
            <a:r>
              <a:rPr sz="650" spc="-5" dirty="0">
                <a:solidFill>
                  <a:srgbClr val="871280"/>
                </a:solidFill>
                <a:latin typeface="Consolas"/>
                <a:cs typeface="Consolas"/>
              </a:rPr>
              <a:t>&lt;/a&gt;&lt;/li&gt;</a:t>
            </a:r>
            <a:endParaRPr sz="650">
              <a:latin typeface="Consolas"/>
              <a:cs typeface="Consolas"/>
            </a:endParaRPr>
          </a:p>
        </p:txBody>
      </p:sp>
      <p:sp>
        <p:nvSpPr>
          <p:cNvPr id="16" name="object 16"/>
          <p:cNvSpPr txBox="1"/>
          <p:nvPr/>
        </p:nvSpPr>
        <p:spPr>
          <a:xfrm>
            <a:off x="947791" y="2478472"/>
            <a:ext cx="2478405" cy="315595"/>
          </a:xfrm>
          <a:prstGeom prst="rect">
            <a:avLst/>
          </a:prstGeom>
        </p:spPr>
        <p:txBody>
          <a:bodyPr vert="horz" wrap="square" lIns="0" tIns="12700" rIns="0" bIns="0" rtlCol="0">
            <a:spAutoFit/>
          </a:bodyPr>
          <a:lstStyle/>
          <a:p>
            <a:pPr marL="375920">
              <a:lnSpc>
                <a:spcPts val="765"/>
              </a:lnSpc>
              <a:spcBef>
                <a:spcPts val="100"/>
              </a:spcBef>
            </a:pPr>
            <a:r>
              <a:rPr sz="650" spc="-5" dirty="0">
                <a:solidFill>
                  <a:srgbClr val="871280"/>
                </a:solidFill>
                <a:latin typeface="Consolas"/>
                <a:cs typeface="Consolas"/>
              </a:rPr>
              <a:t>&lt;li&gt;&lt;a</a:t>
            </a:r>
            <a:r>
              <a:rPr sz="650" spc="35" dirty="0">
                <a:solidFill>
                  <a:srgbClr val="871280"/>
                </a:solidFill>
                <a:latin typeface="Consolas"/>
                <a:cs typeface="Consolas"/>
              </a:rPr>
              <a:t> </a:t>
            </a:r>
            <a:r>
              <a:rPr sz="650" spc="-5" dirty="0">
                <a:solidFill>
                  <a:srgbClr val="994500"/>
                </a:solidFill>
                <a:latin typeface="Consolas"/>
                <a:cs typeface="Consolas"/>
              </a:rPr>
              <a:t>href</a:t>
            </a:r>
            <a:r>
              <a:rPr sz="650" spc="-5" dirty="0">
                <a:solidFill>
                  <a:srgbClr val="871280"/>
                </a:solidFill>
                <a:latin typeface="Consolas"/>
                <a:cs typeface="Consolas"/>
              </a:rPr>
              <a:t>="</a:t>
            </a:r>
            <a:r>
              <a:rPr sz="650" spc="-5" dirty="0">
                <a:solidFill>
                  <a:srgbClr val="0000ED"/>
                </a:solidFill>
                <a:latin typeface="Consolas"/>
                <a:cs typeface="Consolas"/>
              </a:rPr>
              <a:t>contact.html</a:t>
            </a:r>
            <a:r>
              <a:rPr sz="650" spc="-5" dirty="0">
                <a:solidFill>
                  <a:srgbClr val="871280"/>
                </a:solidFill>
                <a:latin typeface="Consolas"/>
                <a:cs typeface="Consolas"/>
              </a:rPr>
              <a:t>"&gt;</a:t>
            </a:r>
            <a:r>
              <a:rPr sz="650" spc="-5" dirty="0">
                <a:latin typeface="Consolas"/>
                <a:cs typeface="Consolas"/>
              </a:rPr>
              <a:t>Contact</a:t>
            </a:r>
            <a:r>
              <a:rPr sz="650" spc="35" dirty="0">
                <a:latin typeface="Consolas"/>
                <a:cs typeface="Consolas"/>
              </a:rPr>
              <a:t> </a:t>
            </a:r>
            <a:r>
              <a:rPr sz="650" spc="-5" dirty="0">
                <a:latin typeface="Consolas"/>
                <a:cs typeface="Consolas"/>
              </a:rPr>
              <a:t>Us</a:t>
            </a:r>
            <a:r>
              <a:rPr sz="650" spc="-5" dirty="0">
                <a:solidFill>
                  <a:srgbClr val="871280"/>
                </a:solidFill>
                <a:latin typeface="Consolas"/>
                <a:cs typeface="Consolas"/>
              </a:rPr>
              <a:t>&lt;/a&gt;&lt;/li&gt;</a:t>
            </a:r>
            <a:endParaRPr sz="650">
              <a:latin typeface="Consolas"/>
              <a:cs typeface="Consolas"/>
            </a:endParaRPr>
          </a:p>
          <a:p>
            <a:pPr marL="194310">
              <a:lnSpc>
                <a:spcPts val="750"/>
              </a:lnSpc>
            </a:pPr>
            <a:r>
              <a:rPr sz="650" dirty="0">
                <a:solidFill>
                  <a:srgbClr val="871280"/>
                </a:solidFill>
                <a:latin typeface="Consolas"/>
                <a:cs typeface="Consolas"/>
              </a:rPr>
              <a:t>&lt;/ul&gt;</a:t>
            </a:r>
            <a:endParaRPr sz="650">
              <a:latin typeface="Consolas"/>
              <a:cs typeface="Consolas"/>
            </a:endParaRPr>
          </a:p>
          <a:p>
            <a:pPr marL="12700">
              <a:lnSpc>
                <a:spcPts val="765"/>
              </a:lnSpc>
            </a:pPr>
            <a:r>
              <a:rPr sz="650" dirty="0">
                <a:solidFill>
                  <a:srgbClr val="871280"/>
                </a:solidFill>
                <a:latin typeface="Consolas"/>
                <a:cs typeface="Consolas"/>
              </a:rPr>
              <a:t>&lt;/nav&gt;</a:t>
            </a:r>
            <a:endParaRPr sz="650">
              <a:latin typeface="Consolas"/>
              <a:cs typeface="Consolas"/>
            </a:endParaRPr>
          </a:p>
        </p:txBody>
      </p:sp>
      <p:sp>
        <p:nvSpPr>
          <p:cNvPr id="17" name="object 17"/>
          <p:cNvSpPr txBox="1"/>
          <p:nvPr/>
        </p:nvSpPr>
        <p:spPr>
          <a:xfrm>
            <a:off x="766052" y="2859826"/>
            <a:ext cx="934085" cy="220345"/>
          </a:xfrm>
          <a:prstGeom prst="rect">
            <a:avLst/>
          </a:prstGeom>
        </p:spPr>
        <p:txBody>
          <a:bodyPr vert="horz" wrap="square" lIns="0" tIns="12700" rIns="0" bIns="0" rtlCol="0">
            <a:spAutoFit/>
          </a:bodyPr>
          <a:lstStyle/>
          <a:p>
            <a:pPr marL="12700">
              <a:lnSpc>
                <a:spcPts val="765"/>
              </a:lnSpc>
              <a:spcBef>
                <a:spcPts val="100"/>
              </a:spcBef>
            </a:pPr>
            <a:r>
              <a:rPr sz="650" dirty="0">
                <a:solidFill>
                  <a:srgbClr val="871280"/>
                </a:solidFill>
                <a:latin typeface="Consolas"/>
                <a:cs typeface="Consolas"/>
              </a:rPr>
              <a:t>&lt;/header&gt;</a:t>
            </a:r>
            <a:endParaRPr sz="650">
              <a:latin typeface="Consolas"/>
              <a:cs typeface="Consolas"/>
            </a:endParaRPr>
          </a:p>
          <a:p>
            <a:pPr marL="12700">
              <a:lnSpc>
                <a:spcPts val="765"/>
              </a:lnSpc>
            </a:pPr>
            <a:r>
              <a:rPr sz="650" dirty="0">
                <a:solidFill>
                  <a:srgbClr val="236E25"/>
                </a:solidFill>
                <a:latin typeface="Consolas"/>
                <a:cs typeface="Consolas"/>
              </a:rPr>
              <a:t>&lt;!--</a:t>
            </a:r>
            <a:r>
              <a:rPr sz="650" spc="-25" dirty="0">
                <a:solidFill>
                  <a:srgbClr val="236E25"/>
                </a:solidFill>
                <a:latin typeface="Consolas"/>
                <a:cs typeface="Consolas"/>
              </a:rPr>
              <a:t> </a:t>
            </a:r>
            <a:r>
              <a:rPr sz="650" dirty="0">
                <a:solidFill>
                  <a:srgbClr val="236E25"/>
                </a:solidFill>
                <a:latin typeface="Consolas"/>
                <a:cs typeface="Consolas"/>
              </a:rPr>
              <a:t>header</a:t>
            </a:r>
            <a:r>
              <a:rPr sz="650" spc="-25" dirty="0">
                <a:solidFill>
                  <a:srgbClr val="236E25"/>
                </a:solidFill>
                <a:latin typeface="Consolas"/>
                <a:cs typeface="Consolas"/>
              </a:rPr>
              <a:t> </a:t>
            </a:r>
            <a:r>
              <a:rPr sz="650" dirty="0">
                <a:solidFill>
                  <a:srgbClr val="236E25"/>
                </a:solidFill>
                <a:latin typeface="Consolas"/>
                <a:cs typeface="Consolas"/>
              </a:rPr>
              <a:t>end</a:t>
            </a:r>
            <a:r>
              <a:rPr sz="650" spc="310" dirty="0">
                <a:solidFill>
                  <a:srgbClr val="236E25"/>
                </a:solidFill>
                <a:latin typeface="Consolas"/>
                <a:cs typeface="Consolas"/>
              </a:rPr>
              <a:t> </a:t>
            </a:r>
            <a:r>
              <a:rPr sz="650" dirty="0">
                <a:solidFill>
                  <a:srgbClr val="236E25"/>
                </a:solidFill>
                <a:latin typeface="Consolas"/>
                <a:cs typeface="Consolas"/>
              </a:rPr>
              <a:t>--&gt;</a:t>
            </a:r>
            <a:endParaRPr sz="650">
              <a:latin typeface="Consolas"/>
              <a:cs typeface="Consolas"/>
            </a:endParaRPr>
          </a:p>
        </p:txBody>
      </p:sp>
      <p:sp>
        <p:nvSpPr>
          <p:cNvPr id="18" name="object 18"/>
          <p:cNvSpPr txBox="1"/>
          <p:nvPr/>
        </p:nvSpPr>
        <p:spPr>
          <a:xfrm>
            <a:off x="766052" y="3145842"/>
            <a:ext cx="1797685" cy="125095"/>
          </a:xfrm>
          <a:prstGeom prst="rect">
            <a:avLst/>
          </a:prstGeom>
        </p:spPr>
        <p:txBody>
          <a:bodyPr vert="horz" wrap="square" lIns="0" tIns="12700" rIns="0" bIns="0" rtlCol="0">
            <a:spAutoFit/>
          </a:bodyPr>
          <a:lstStyle/>
          <a:p>
            <a:pPr marL="12700">
              <a:lnSpc>
                <a:spcPct val="100000"/>
              </a:lnSpc>
              <a:spcBef>
                <a:spcPts val="100"/>
              </a:spcBef>
            </a:pPr>
            <a:r>
              <a:rPr sz="650" dirty="0">
                <a:solidFill>
                  <a:srgbClr val="236E25"/>
                </a:solidFill>
                <a:latin typeface="Consolas"/>
                <a:cs typeface="Consolas"/>
              </a:rPr>
              <a:t>&lt;!--</a:t>
            </a:r>
            <a:r>
              <a:rPr sz="650" spc="-20" dirty="0">
                <a:solidFill>
                  <a:srgbClr val="236E25"/>
                </a:solidFill>
                <a:latin typeface="Consolas"/>
                <a:cs typeface="Consolas"/>
              </a:rPr>
              <a:t> </a:t>
            </a:r>
            <a:r>
              <a:rPr sz="650" dirty="0">
                <a:solidFill>
                  <a:srgbClr val="236E25"/>
                </a:solidFill>
                <a:latin typeface="Consolas"/>
                <a:cs typeface="Consolas"/>
              </a:rPr>
              <a:t>intro</a:t>
            </a:r>
            <a:r>
              <a:rPr sz="650" spc="-15" dirty="0">
                <a:solidFill>
                  <a:srgbClr val="236E25"/>
                </a:solidFill>
                <a:latin typeface="Consolas"/>
                <a:cs typeface="Consolas"/>
              </a:rPr>
              <a:t> </a:t>
            </a:r>
            <a:r>
              <a:rPr sz="650" dirty="0">
                <a:solidFill>
                  <a:srgbClr val="236E25"/>
                </a:solidFill>
                <a:latin typeface="Consolas"/>
                <a:cs typeface="Consolas"/>
              </a:rPr>
              <a:t>section</a:t>
            </a:r>
            <a:r>
              <a:rPr sz="650" spc="-15" dirty="0">
                <a:solidFill>
                  <a:srgbClr val="236E25"/>
                </a:solidFill>
                <a:latin typeface="Consolas"/>
                <a:cs typeface="Consolas"/>
              </a:rPr>
              <a:t> </a:t>
            </a:r>
            <a:r>
              <a:rPr sz="650" dirty="0">
                <a:solidFill>
                  <a:srgbClr val="236E25"/>
                </a:solidFill>
                <a:latin typeface="Consolas"/>
                <a:cs typeface="Consolas"/>
              </a:rPr>
              <a:t>starts</a:t>
            </a:r>
            <a:r>
              <a:rPr sz="650" spc="-15" dirty="0">
                <a:solidFill>
                  <a:srgbClr val="236E25"/>
                </a:solidFill>
                <a:latin typeface="Consolas"/>
                <a:cs typeface="Consolas"/>
              </a:rPr>
              <a:t> </a:t>
            </a:r>
            <a:r>
              <a:rPr sz="650" dirty="0">
                <a:solidFill>
                  <a:srgbClr val="236E25"/>
                </a:solidFill>
                <a:latin typeface="Consolas"/>
                <a:cs typeface="Consolas"/>
              </a:rPr>
              <a:t>from</a:t>
            </a:r>
            <a:r>
              <a:rPr sz="650" spc="-15" dirty="0">
                <a:solidFill>
                  <a:srgbClr val="236E25"/>
                </a:solidFill>
                <a:latin typeface="Consolas"/>
                <a:cs typeface="Consolas"/>
              </a:rPr>
              <a:t> </a:t>
            </a:r>
            <a:r>
              <a:rPr sz="650" dirty="0">
                <a:solidFill>
                  <a:srgbClr val="236E25"/>
                </a:solidFill>
                <a:latin typeface="Consolas"/>
                <a:cs typeface="Consolas"/>
              </a:rPr>
              <a:t>here</a:t>
            </a:r>
            <a:r>
              <a:rPr sz="650" spc="-15" dirty="0">
                <a:solidFill>
                  <a:srgbClr val="236E25"/>
                </a:solidFill>
                <a:latin typeface="Consolas"/>
                <a:cs typeface="Consolas"/>
              </a:rPr>
              <a:t> </a:t>
            </a:r>
            <a:r>
              <a:rPr sz="650" dirty="0">
                <a:solidFill>
                  <a:srgbClr val="236E25"/>
                </a:solidFill>
                <a:latin typeface="Consolas"/>
                <a:cs typeface="Consolas"/>
              </a:rPr>
              <a:t>--&gt;</a:t>
            </a:r>
            <a:endParaRPr sz="650">
              <a:latin typeface="Consolas"/>
              <a:cs typeface="Consolas"/>
            </a:endParaRPr>
          </a:p>
        </p:txBody>
      </p:sp>
      <p:sp>
        <p:nvSpPr>
          <p:cNvPr id="19" name="object 19"/>
          <p:cNvSpPr txBox="1"/>
          <p:nvPr/>
        </p:nvSpPr>
        <p:spPr>
          <a:xfrm>
            <a:off x="766052" y="3336519"/>
            <a:ext cx="2706370" cy="601345"/>
          </a:xfrm>
          <a:prstGeom prst="rect">
            <a:avLst/>
          </a:prstGeom>
        </p:spPr>
        <p:txBody>
          <a:bodyPr vert="horz" wrap="square" lIns="0" tIns="12700" rIns="0" bIns="0" rtlCol="0">
            <a:spAutoFit/>
          </a:bodyPr>
          <a:lstStyle/>
          <a:p>
            <a:pPr marL="12700">
              <a:lnSpc>
                <a:spcPts val="765"/>
              </a:lnSpc>
              <a:spcBef>
                <a:spcPts val="100"/>
              </a:spcBef>
            </a:pPr>
            <a:r>
              <a:rPr sz="650" dirty="0">
                <a:solidFill>
                  <a:srgbClr val="871280"/>
                </a:solidFill>
                <a:latin typeface="Consolas"/>
                <a:cs typeface="Consolas"/>
              </a:rPr>
              <a:t>&lt;section</a:t>
            </a:r>
            <a:r>
              <a:rPr sz="650" spc="-45" dirty="0">
                <a:solidFill>
                  <a:srgbClr val="871280"/>
                </a:solidFill>
                <a:latin typeface="Consolas"/>
                <a:cs typeface="Consolas"/>
              </a:rPr>
              <a:t> </a:t>
            </a:r>
            <a:r>
              <a:rPr sz="650" spc="-5" dirty="0">
                <a:solidFill>
                  <a:srgbClr val="994500"/>
                </a:solidFill>
                <a:latin typeface="Consolas"/>
                <a:cs typeface="Consolas"/>
              </a:rPr>
              <a:t>id</a:t>
            </a:r>
            <a:r>
              <a:rPr sz="650" spc="-5" dirty="0">
                <a:solidFill>
                  <a:srgbClr val="871280"/>
                </a:solidFill>
                <a:latin typeface="Consolas"/>
                <a:cs typeface="Consolas"/>
              </a:rPr>
              <a:t>="</a:t>
            </a:r>
            <a:r>
              <a:rPr sz="650" spc="-5" dirty="0">
                <a:solidFill>
                  <a:srgbClr val="1A1AA6"/>
                </a:solidFill>
                <a:latin typeface="Consolas"/>
                <a:cs typeface="Consolas"/>
              </a:rPr>
              <a:t>intro</a:t>
            </a:r>
            <a:r>
              <a:rPr sz="650" spc="-5" dirty="0">
                <a:solidFill>
                  <a:srgbClr val="871280"/>
                </a:solidFill>
                <a:latin typeface="Consolas"/>
                <a:cs typeface="Consolas"/>
              </a:rPr>
              <a:t>"&gt;</a:t>
            </a:r>
            <a:endParaRPr sz="650">
              <a:latin typeface="Consolas"/>
              <a:cs typeface="Consolas"/>
            </a:endParaRPr>
          </a:p>
          <a:p>
            <a:pPr marL="194310">
              <a:lnSpc>
                <a:spcPts val="750"/>
              </a:lnSpc>
            </a:pPr>
            <a:r>
              <a:rPr sz="650" dirty="0">
                <a:solidFill>
                  <a:srgbClr val="871280"/>
                </a:solidFill>
                <a:latin typeface="Consolas"/>
                <a:cs typeface="Consolas"/>
              </a:rPr>
              <a:t>&lt;div</a:t>
            </a:r>
            <a:r>
              <a:rPr sz="650" spc="-15"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intro-text</a:t>
            </a:r>
            <a:r>
              <a:rPr sz="650" spc="-5" dirty="0">
                <a:solidFill>
                  <a:srgbClr val="871280"/>
                </a:solidFill>
                <a:latin typeface="Consolas"/>
                <a:cs typeface="Consolas"/>
              </a:rPr>
              <a:t>"&gt;</a:t>
            </a:r>
            <a:endParaRPr sz="650">
              <a:latin typeface="Consolas"/>
              <a:cs typeface="Consolas"/>
            </a:endParaRPr>
          </a:p>
          <a:p>
            <a:pPr marL="375920">
              <a:lnSpc>
                <a:spcPts val="750"/>
              </a:lnSpc>
            </a:pPr>
            <a:r>
              <a:rPr sz="650" dirty="0">
                <a:solidFill>
                  <a:srgbClr val="871280"/>
                </a:solidFill>
                <a:latin typeface="Consolas"/>
                <a:cs typeface="Consolas"/>
              </a:rPr>
              <a:t>&lt;h2&gt;</a:t>
            </a:r>
            <a:endParaRPr sz="650">
              <a:latin typeface="Consolas"/>
              <a:cs typeface="Consolas"/>
            </a:endParaRPr>
          </a:p>
          <a:p>
            <a:pPr marL="557530">
              <a:lnSpc>
                <a:spcPts val="750"/>
              </a:lnSpc>
            </a:pPr>
            <a:r>
              <a:rPr sz="650" dirty="0">
                <a:latin typeface="Consolas"/>
                <a:cs typeface="Consolas"/>
              </a:rPr>
              <a:t>Professional</a:t>
            </a:r>
            <a:r>
              <a:rPr sz="650" spc="-25" dirty="0">
                <a:latin typeface="Consolas"/>
                <a:cs typeface="Consolas"/>
              </a:rPr>
              <a:t> </a:t>
            </a:r>
            <a:r>
              <a:rPr sz="650" dirty="0">
                <a:latin typeface="Consolas"/>
                <a:cs typeface="Consolas"/>
              </a:rPr>
              <a:t>Fitness</a:t>
            </a:r>
            <a:r>
              <a:rPr sz="650" spc="-25" dirty="0">
                <a:latin typeface="Consolas"/>
                <a:cs typeface="Consolas"/>
              </a:rPr>
              <a:t> </a:t>
            </a:r>
            <a:r>
              <a:rPr sz="650" dirty="0">
                <a:latin typeface="Consolas"/>
                <a:cs typeface="Consolas"/>
              </a:rPr>
              <a:t>Training</a:t>
            </a:r>
            <a:r>
              <a:rPr sz="650" spc="-20" dirty="0">
                <a:latin typeface="Consolas"/>
                <a:cs typeface="Consolas"/>
              </a:rPr>
              <a:t> </a:t>
            </a:r>
            <a:r>
              <a:rPr sz="650" dirty="0">
                <a:latin typeface="Consolas"/>
                <a:cs typeface="Consolas"/>
              </a:rPr>
              <a:t>&amp;amp;Jumba</a:t>
            </a:r>
            <a:r>
              <a:rPr sz="650" spc="-25" dirty="0">
                <a:latin typeface="Consolas"/>
                <a:cs typeface="Consolas"/>
              </a:rPr>
              <a:t> </a:t>
            </a:r>
            <a:r>
              <a:rPr sz="650" dirty="0">
                <a:latin typeface="Consolas"/>
                <a:cs typeface="Consolas"/>
              </a:rPr>
              <a:t>centre</a:t>
            </a:r>
            <a:endParaRPr sz="650">
              <a:latin typeface="Consolas"/>
              <a:cs typeface="Consolas"/>
            </a:endParaRPr>
          </a:p>
          <a:p>
            <a:pPr marL="557530">
              <a:lnSpc>
                <a:spcPts val="750"/>
              </a:lnSpc>
            </a:pPr>
            <a:r>
              <a:rPr sz="650" spc="-5" dirty="0">
                <a:solidFill>
                  <a:srgbClr val="871280"/>
                </a:solidFill>
                <a:latin typeface="Consolas"/>
                <a:cs typeface="Consolas"/>
              </a:rPr>
              <a:t>&lt;h3&gt;</a:t>
            </a:r>
            <a:r>
              <a:rPr sz="650" spc="-5" dirty="0">
                <a:latin typeface="Consolas"/>
                <a:cs typeface="Consolas"/>
              </a:rPr>
              <a:t>The</a:t>
            </a:r>
            <a:r>
              <a:rPr sz="650" spc="-15" dirty="0">
                <a:latin typeface="Consolas"/>
                <a:cs typeface="Consolas"/>
              </a:rPr>
              <a:t> </a:t>
            </a:r>
            <a:r>
              <a:rPr sz="650" dirty="0">
                <a:latin typeface="Consolas"/>
                <a:cs typeface="Consolas"/>
              </a:rPr>
              <a:t>Best</a:t>
            </a:r>
            <a:r>
              <a:rPr sz="650" spc="-10" dirty="0">
                <a:latin typeface="Consolas"/>
                <a:cs typeface="Consolas"/>
              </a:rPr>
              <a:t> </a:t>
            </a:r>
            <a:r>
              <a:rPr sz="650" dirty="0">
                <a:latin typeface="Consolas"/>
                <a:cs typeface="Consolas"/>
              </a:rPr>
              <a:t>Fitness</a:t>
            </a:r>
            <a:r>
              <a:rPr sz="650" spc="-15" dirty="0">
                <a:latin typeface="Consolas"/>
                <a:cs typeface="Consolas"/>
              </a:rPr>
              <a:t> </a:t>
            </a:r>
            <a:r>
              <a:rPr sz="650" dirty="0">
                <a:latin typeface="Consolas"/>
                <a:cs typeface="Consolas"/>
              </a:rPr>
              <a:t>trainer</a:t>
            </a:r>
            <a:r>
              <a:rPr sz="650" spc="-10" dirty="0">
                <a:latin typeface="Consolas"/>
                <a:cs typeface="Consolas"/>
              </a:rPr>
              <a:t> </a:t>
            </a:r>
            <a:r>
              <a:rPr sz="650" dirty="0">
                <a:latin typeface="Consolas"/>
                <a:cs typeface="Consolas"/>
              </a:rPr>
              <a:t>For</a:t>
            </a:r>
            <a:r>
              <a:rPr sz="650" spc="-15" dirty="0">
                <a:latin typeface="Consolas"/>
                <a:cs typeface="Consolas"/>
              </a:rPr>
              <a:t> </a:t>
            </a:r>
            <a:r>
              <a:rPr sz="650" dirty="0">
                <a:latin typeface="Consolas"/>
                <a:cs typeface="Consolas"/>
              </a:rPr>
              <a:t>You</a:t>
            </a:r>
            <a:r>
              <a:rPr sz="650" dirty="0">
                <a:solidFill>
                  <a:srgbClr val="871280"/>
                </a:solidFill>
                <a:latin typeface="Consolas"/>
                <a:cs typeface="Consolas"/>
              </a:rPr>
              <a:t>&lt;/h3&gt;</a:t>
            </a:r>
            <a:endParaRPr sz="650">
              <a:latin typeface="Consolas"/>
              <a:cs typeface="Consolas"/>
            </a:endParaRPr>
          </a:p>
          <a:p>
            <a:pPr marL="375920">
              <a:lnSpc>
                <a:spcPts val="765"/>
              </a:lnSpc>
            </a:pPr>
            <a:r>
              <a:rPr sz="650" dirty="0">
                <a:solidFill>
                  <a:srgbClr val="871280"/>
                </a:solidFill>
                <a:latin typeface="Consolas"/>
                <a:cs typeface="Consolas"/>
              </a:rPr>
              <a:t>&lt;/h2&gt;</a:t>
            </a:r>
            <a:endParaRPr sz="650">
              <a:latin typeface="Consolas"/>
              <a:cs typeface="Consolas"/>
            </a:endParaRPr>
          </a:p>
        </p:txBody>
      </p:sp>
      <p:sp>
        <p:nvSpPr>
          <p:cNvPr id="20" name="object 20"/>
          <p:cNvSpPr txBox="1"/>
          <p:nvPr/>
        </p:nvSpPr>
        <p:spPr>
          <a:xfrm>
            <a:off x="766052" y="4099228"/>
            <a:ext cx="1252220" cy="220345"/>
          </a:xfrm>
          <a:prstGeom prst="rect">
            <a:avLst/>
          </a:prstGeom>
        </p:spPr>
        <p:txBody>
          <a:bodyPr vert="horz" wrap="square" lIns="0" tIns="12700" rIns="0" bIns="0" rtlCol="0">
            <a:spAutoFit/>
          </a:bodyPr>
          <a:lstStyle/>
          <a:p>
            <a:pPr marL="12700">
              <a:lnSpc>
                <a:spcPts val="765"/>
              </a:lnSpc>
              <a:spcBef>
                <a:spcPts val="100"/>
              </a:spcBef>
            </a:pPr>
            <a:r>
              <a:rPr sz="650" dirty="0">
                <a:solidFill>
                  <a:srgbClr val="871280"/>
                </a:solidFill>
                <a:latin typeface="Consolas"/>
                <a:cs typeface="Consolas"/>
              </a:rPr>
              <a:t>&lt;/section&gt;</a:t>
            </a:r>
            <a:endParaRPr sz="650">
              <a:latin typeface="Consolas"/>
              <a:cs typeface="Consolas"/>
            </a:endParaRPr>
          </a:p>
          <a:p>
            <a:pPr marL="12700">
              <a:lnSpc>
                <a:spcPts val="765"/>
              </a:lnSpc>
            </a:pPr>
            <a:r>
              <a:rPr sz="650" dirty="0">
                <a:solidFill>
                  <a:srgbClr val="236E25"/>
                </a:solidFill>
                <a:latin typeface="Consolas"/>
                <a:cs typeface="Consolas"/>
              </a:rPr>
              <a:t>&lt;!--</a:t>
            </a:r>
            <a:r>
              <a:rPr sz="650" spc="-25" dirty="0">
                <a:solidFill>
                  <a:srgbClr val="236E25"/>
                </a:solidFill>
                <a:latin typeface="Consolas"/>
                <a:cs typeface="Consolas"/>
              </a:rPr>
              <a:t> </a:t>
            </a:r>
            <a:r>
              <a:rPr sz="650" dirty="0">
                <a:solidFill>
                  <a:srgbClr val="236E25"/>
                </a:solidFill>
                <a:latin typeface="Consolas"/>
                <a:cs typeface="Consolas"/>
              </a:rPr>
              <a:t>intro</a:t>
            </a:r>
            <a:r>
              <a:rPr sz="650" spc="-25" dirty="0">
                <a:solidFill>
                  <a:srgbClr val="236E25"/>
                </a:solidFill>
                <a:latin typeface="Consolas"/>
                <a:cs typeface="Consolas"/>
              </a:rPr>
              <a:t> </a:t>
            </a:r>
            <a:r>
              <a:rPr sz="650" dirty="0">
                <a:solidFill>
                  <a:srgbClr val="236E25"/>
                </a:solidFill>
                <a:latin typeface="Consolas"/>
                <a:cs typeface="Consolas"/>
              </a:rPr>
              <a:t>section</a:t>
            </a:r>
            <a:r>
              <a:rPr sz="650" spc="-20" dirty="0">
                <a:solidFill>
                  <a:srgbClr val="236E25"/>
                </a:solidFill>
                <a:latin typeface="Consolas"/>
                <a:cs typeface="Consolas"/>
              </a:rPr>
              <a:t> </a:t>
            </a:r>
            <a:r>
              <a:rPr sz="650" dirty="0">
                <a:solidFill>
                  <a:srgbClr val="236E25"/>
                </a:solidFill>
                <a:latin typeface="Consolas"/>
                <a:cs typeface="Consolas"/>
              </a:rPr>
              <a:t>ends</a:t>
            </a:r>
            <a:r>
              <a:rPr sz="650" spc="-25" dirty="0">
                <a:solidFill>
                  <a:srgbClr val="236E25"/>
                </a:solidFill>
                <a:latin typeface="Consolas"/>
                <a:cs typeface="Consolas"/>
              </a:rPr>
              <a:t> </a:t>
            </a:r>
            <a:r>
              <a:rPr sz="650" dirty="0">
                <a:solidFill>
                  <a:srgbClr val="236E25"/>
                </a:solidFill>
                <a:latin typeface="Consolas"/>
                <a:cs typeface="Consolas"/>
              </a:rPr>
              <a:t>--&gt;</a:t>
            </a:r>
            <a:endParaRPr sz="650">
              <a:latin typeface="Consolas"/>
              <a:cs typeface="Consolas"/>
            </a:endParaRPr>
          </a:p>
        </p:txBody>
      </p:sp>
      <p:sp>
        <p:nvSpPr>
          <p:cNvPr id="21" name="object 21"/>
          <p:cNvSpPr txBox="1"/>
          <p:nvPr/>
        </p:nvSpPr>
        <p:spPr>
          <a:xfrm>
            <a:off x="766052" y="4385244"/>
            <a:ext cx="1933575" cy="601345"/>
          </a:xfrm>
          <a:prstGeom prst="rect">
            <a:avLst/>
          </a:prstGeom>
        </p:spPr>
        <p:txBody>
          <a:bodyPr vert="horz" wrap="square" lIns="0" tIns="12700" rIns="0" bIns="0" rtlCol="0">
            <a:spAutoFit/>
          </a:bodyPr>
          <a:lstStyle/>
          <a:p>
            <a:pPr marL="12700">
              <a:lnSpc>
                <a:spcPts val="765"/>
              </a:lnSpc>
              <a:spcBef>
                <a:spcPts val="100"/>
              </a:spcBef>
            </a:pPr>
            <a:r>
              <a:rPr sz="650" dirty="0">
                <a:solidFill>
                  <a:srgbClr val="236E25"/>
                </a:solidFill>
                <a:latin typeface="Consolas"/>
                <a:cs typeface="Consolas"/>
              </a:rPr>
              <a:t>&lt;!--</a:t>
            </a:r>
            <a:r>
              <a:rPr sz="650" spc="-25" dirty="0">
                <a:solidFill>
                  <a:srgbClr val="236E25"/>
                </a:solidFill>
                <a:latin typeface="Consolas"/>
                <a:cs typeface="Consolas"/>
              </a:rPr>
              <a:t> </a:t>
            </a:r>
            <a:r>
              <a:rPr sz="650" dirty="0">
                <a:solidFill>
                  <a:srgbClr val="236E25"/>
                </a:solidFill>
                <a:latin typeface="Consolas"/>
                <a:cs typeface="Consolas"/>
              </a:rPr>
              <a:t>welcome</a:t>
            </a:r>
            <a:r>
              <a:rPr sz="650" spc="-20" dirty="0">
                <a:solidFill>
                  <a:srgbClr val="236E25"/>
                </a:solidFill>
                <a:latin typeface="Consolas"/>
                <a:cs typeface="Consolas"/>
              </a:rPr>
              <a:t> </a:t>
            </a:r>
            <a:r>
              <a:rPr sz="650" dirty="0">
                <a:solidFill>
                  <a:srgbClr val="236E25"/>
                </a:solidFill>
                <a:latin typeface="Consolas"/>
                <a:cs typeface="Consolas"/>
              </a:rPr>
              <a:t>section</a:t>
            </a:r>
            <a:r>
              <a:rPr sz="650" spc="-25" dirty="0">
                <a:solidFill>
                  <a:srgbClr val="236E25"/>
                </a:solidFill>
                <a:latin typeface="Consolas"/>
                <a:cs typeface="Consolas"/>
              </a:rPr>
              <a:t> </a:t>
            </a:r>
            <a:r>
              <a:rPr sz="650" dirty="0">
                <a:solidFill>
                  <a:srgbClr val="236E25"/>
                </a:solidFill>
                <a:latin typeface="Consolas"/>
                <a:cs typeface="Consolas"/>
              </a:rPr>
              <a:t>starts</a:t>
            </a:r>
            <a:r>
              <a:rPr sz="650" spc="-20" dirty="0">
                <a:solidFill>
                  <a:srgbClr val="236E25"/>
                </a:solidFill>
                <a:latin typeface="Consolas"/>
                <a:cs typeface="Consolas"/>
              </a:rPr>
              <a:t> </a:t>
            </a:r>
            <a:r>
              <a:rPr sz="650" dirty="0">
                <a:solidFill>
                  <a:srgbClr val="236E25"/>
                </a:solidFill>
                <a:latin typeface="Consolas"/>
                <a:cs typeface="Consolas"/>
              </a:rPr>
              <a:t>--&gt;</a:t>
            </a:r>
            <a:endParaRPr sz="650">
              <a:latin typeface="Consolas"/>
              <a:cs typeface="Consolas"/>
            </a:endParaRPr>
          </a:p>
          <a:p>
            <a:pPr marL="12700">
              <a:lnSpc>
                <a:spcPts val="750"/>
              </a:lnSpc>
            </a:pPr>
            <a:r>
              <a:rPr sz="650" dirty="0">
                <a:solidFill>
                  <a:srgbClr val="871280"/>
                </a:solidFill>
                <a:latin typeface="Consolas"/>
                <a:cs typeface="Consolas"/>
              </a:rPr>
              <a:t>&lt;section</a:t>
            </a:r>
            <a:r>
              <a:rPr sz="650" spc="-35" dirty="0">
                <a:solidFill>
                  <a:srgbClr val="871280"/>
                </a:solidFill>
                <a:latin typeface="Consolas"/>
                <a:cs typeface="Consolas"/>
              </a:rPr>
              <a:t> </a:t>
            </a:r>
            <a:r>
              <a:rPr sz="650" spc="-5" dirty="0">
                <a:solidFill>
                  <a:srgbClr val="994500"/>
                </a:solidFill>
                <a:latin typeface="Consolas"/>
                <a:cs typeface="Consolas"/>
              </a:rPr>
              <a:t>id</a:t>
            </a:r>
            <a:r>
              <a:rPr sz="650" spc="-5" dirty="0">
                <a:solidFill>
                  <a:srgbClr val="871280"/>
                </a:solidFill>
                <a:latin typeface="Consolas"/>
                <a:cs typeface="Consolas"/>
              </a:rPr>
              <a:t>="</a:t>
            </a:r>
            <a:r>
              <a:rPr sz="650" spc="-5" dirty="0">
                <a:solidFill>
                  <a:srgbClr val="1A1AA6"/>
                </a:solidFill>
                <a:latin typeface="Consolas"/>
                <a:cs typeface="Consolas"/>
              </a:rPr>
              <a:t>welcome</a:t>
            </a:r>
            <a:r>
              <a:rPr sz="650" spc="-5" dirty="0">
                <a:solidFill>
                  <a:srgbClr val="871280"/>
                </a:solidFill>
                <a:latin typeface="Consolas"/>
                <a:cs typeface="Consolas"/>
              </a:rPr>
              <a:t>"&gt;</a:t>
            </a:r>
            <a:endParaRPr sz="650">
              <a:latin typeface="Consolas"/>
              <a:cs typeface="Consolas"/>
            </a:endParaRPr>
          </a:p>
          <a:p>
            <a:pPr marL="194310">
              <a:lnSpc>
                <a:spcPts val="750"/>
              </a:lnSpc>
            </a:pPr>
            <a:r>
              <a:rPr sz="650" spc="-5" dirty="0">
                <a:solidFill>
                  <a:srgbClr val="871280"/>
                </a:solidFill>
                <a:latin typeface="Consolas"/>
                <a:cs typeface="Consolas"/>
              </a:rPr>
              <a:t>&lt;h2&gt;</a:t>
            </a:r>
            <a:r>
              <a:rPr sz="650" spc="-5" dirty="0">
                <a:latin typeface="Consolas"/>
                <a:cs typeface="Consolas"/>
              </a:rPr>
              <a:t>Welcome</a:t>
            </a:r>
            <a:r>
              <a:rPr sz="650" dirty="0">
                <a:latin typeface="Consolas"/>
                <a:cs typeface="Consolas"/>
              </a:rPr>
              <a:t> to our Fitenss </a:t>
            </a:r>
            <a:r>
              <a:rPr sz="650" spc="-5" dirty="0">
                <a:latin typeface="Consolas"/>
                <a:cs typeface="Consolas"/>
              </a:rPr>
              <a:t>Centre</a:t>
            </a:r>
            <a:r>
              <a:rPr sz="650" spc="-5" dirty="0">
                <a:solidFill>
                  <a:srgbClr val="871280"/>
                </a:solidFill>
                <a:latin typeface="Consolas"/>
                <a:cs typeface="Consolas"/>
              </a:rPr>
              <a:t>&lt;/h2&gt;</a:t>
            </a:r>
            <a:endParaRPr sz="650">
              <a:latin typeface="Consolas"/>
              <a:cs typeface="Consolas"/>
            </a:endParaRPr>
          </a:p>
          <a:p>
            <a:pPr marL="194310">
              <a:lnSpc>
                <a:spcPts val="750"/>
              </a:lnSpc>
            </a:pPr>
            <a:r>
              <a:rPr sz="650" dirty="0">
                <a:solidFill>
                  <a:srgbClr val="871280"/>
                </a:solidFill>
                <a:latin typeface="Consolas"/>
                <a:cs typeface="Consolas"/>
              </a:rPr>
              <a:t>&lt;p&gt;</a:t>
            </a:r>
            <a:r>
              <a:rPr sz="650" spc="-70" dirty="0">
                <a:solidFill>
                  <a:srgbClr val="871280"/>
                </a:solidFill>
                <a:latin typeface="Consolas"/>
                <a:cs typeface="Consolas"/>
              </a:rPr>
              <a:t> </a:t>
            </a:r>
            <a:r>
              <a:rPr sz="650" dirty="0">
                <a:solidFill>
                  <a:srgbClr val="871280"/>
                </a:solidFill>
                <a:latin typeface="Consolas"/>
                <a:cs typeface="Consolas"/>
              </a:rPr>
              <a:t>&lt;/p&gt;</a:t>
            </a:r>
            <a:endParaRPr sz="650">
              <a:latin typeface="Consolas"/>
              <a:cs typeface="Consolas"/>
            </a:endParaRPr>
          </a:p>
          <a:p>
            <a:pPr marL="194310">
              <a:lnSpc>
                <a:spcPts val="750"/>
              </a:lnSpc>
            </a:pPr>
            <a:r>
              <a:rPr sz="650" dirty="0">
                <a:solidFill>
                  <a:srgbClr val="871280"/>
                </a:solidFill>
                <a:latin typeface="Consolas"/>
                <a:cs typeface="Consolas"/>
              </a:rPr>
              <a:t>&lt;div</a:t>
            </a:r>
            <a:r>
              <a:rPr sz="650" spc="10"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services-container</a:t>
            </a:r>
            <a:r>
              <a:rPr sz="650" spc="-5" dirty="0">
                <a:solidFill>
                  <a:srgbClr val="871280"/>
                </a:solidFill>
                <a:latin typeface="Consolas"/>
                <a:cs typeface="Consolas"/>
              </a:rPr>
              <a:t>"&gt;</a:t>
            </a:r>
            <a:endParaRPr sz="650">
              <a:latin typeface="Consolas"/>
              <a:cs typeface="Consolas"/>
            </a:endParaRPr>
          </a:p>
          <a:p>
            <a:pPr marL="375920">
              <a:lnSpc>
                <a:spcPts val="765"/>
              </a:lnSpc>
            </a:pPr>
            <a:r>
              <a:rPr sz="650" dirty="0">
                <a:solidFill>
                  <a:srgbClr val="871280"/>
                </a:solidFill>
                <a:latin typeface="Consolas"/>
                <a:cs typeface="Consolas"/>
              </a:rPr>
              <a:t>&lt;div</a:t>
            </a:r>
            <a:r>
              <a:rPr sz="650" spc="-20"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services</a:t>
            </a:r>
            <a:r>
              <a:rPr sz="650" spc="-5" dirty="0">
                <a:solidFill>
                  <a:srgbClr val="871280"/>
                </a:solidFill>
                <a:latin typeface="Consolas"/>
                <a:cs typeface="Consolas"/>
              </a:rPr>
              <a:t>"&gt;</a:t>
            </a:r>
            <a:endParaRPr sz="650">
              <a:latin typeface="Consolas"/>
              <a:cs typeface="Consolas"/>
            </a:endParaRPr>
          </a:p>
        </p:txBody>
      </p:sp>
      <p:sp>
        <p:nvSpPr>
          <p:cNvPr id="22" name="object 22"/>
          <p:cNvSpPr txBox="1"/>
          <p:nvPr/>
        </p:nvSpPr>
        <p:spPr>
          <a:xfrm>
            <a:off x="1129530" y="5052614"/>
            <a:ext cx="298450" cy="125095"/>
          </a:xfrm>
          <a:prstGeom prst="rect">
            <a:avLst/>
          </a:prstGeom>
        </p:spPr>
        <p:txBody>
          <a:bodyPr vert="horz" wrap="square" lIns="0" tIns="12700" rIns="0" bIns="0" rtlCol="0">
            <a:spAutoFit/>
          </a:bodyPr>
          <a:lstStyle/>
          <a:p>
            <a:pPr marL="12700">
              <a:lnSpc>
                <a:spcPct val="100000"/>
              </a:lnSpc>
              <a:spcBef>
                <a:spcPts val="100"/>
              </a:spcBef>
            </a:pPr>
            <a:r>
              <a:rPr sz="650" dirty="0">
                <a:solidFill>
                  <a:srgbClr val="871280"/>
                </a:solidFill>
                <a:latin typeface="Consolas"/>
                <a:cs typeface="Consolas"/>
              </a:rPr>
              <a:t>&lt;/div&gt;</a:t>
            </a:r>
            <a:endParaRPr sz="650">
              <a:latin typeface="Consolas"/>
              <a:cs typeface="Consolas"/>
            </a:endParaRPr>
          </a:p>
        </p:txBody>
      </p:sp>
      <p:sp>
        <p:nvSpPr>
          <p:cNvPr id="23" name="object 23"/>
          <p:cNvSpPr txBox="1"/>
          <p:nvPr/>
        </p:nvSpPr>
        <p:spPr>
          <a:xfrm>
            <a:off x="1129530" y="5243291"/>
            <a:ext cx="3069590" cy="601345"/>
          </a:xfrm>
          <a:prstGeom prst="rect">
            <a:avLst/>
          </a:prstGeom>
        </p:spPr>
        <p:txBody>
          <a:bodyPr vert="horz" wrap="square" lIns="0" tIns="12700" rIns="0" bIns="0" rtlCol="0">
            <a:spAutoFit/>
          </a:bodyPr>
          <a:lstStyle/>
          <a:p>
            <a:pPr marR="2049145" algn="r">
              <a:lnSpc>
                <a:spcPts val="765"/>
              </a:lnSpc>
              <a:spcBef>
                <a:spcPts val="100"/>
              </a:spcBef>
            </a:pPr>
            <a:r>
              <a:rPr sz="650" dirty="0">
                <a:solidFill>
                  <a:srgbClr val="871280"/>
                </a:solidFill>
                <a:latin typeface="Consolas"/>
                <a:cs typeface="Consolas"/>
              </a:rPr>
              <a:t>&lt;div</a:t>
            </a:r>
            <a:r>
              <a:rPr sz="650" spc="-25"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services</a:t>
            </a:r>
            <a:r>
              <a:rPr sz="650" spc="-5" dirty="0">
                <a:solidFill>
                  <a:srgbClr val="871280"/>
                </a:solidFill>
                <a:latin typeface="Consolas"/>
                <a:cs typeface="Consolas"/>
              </a:rPr>
              <a:t>"&gt;</a:t>
            </a:r>
            <a:endParaRPr sz="650">
              <a:latin typeface="Consolas"/>
              <a:cs typeface="Consolas"/>
            </a:endParaRPr>
          </a:p>
          <a:p>
            <a:pPr marR="2094864" algn="r">
              <a:lnSpc>
                <a:spcPts val="750"/>
              </a:lnSpc>
            </a:pPr>
            <a:r>
              <a:rPr sz="650" spc="-5" dirty="0">
                <a:solidFill>
                  <a:srgbClr val="871280"/>
                </a:solidFill>
                <a:latin typeface="Consolas"/>
                <a:cs typeface="Consolas"/>
              </a:rPr>
              <a:t>&lt;h3&gt;</a:t>
            </a:r>
            <a:r>
              <a:rPr sz="650" spc="-5" dirty="0">
                <a:latin typeface="Consolas"/>
                <a:cs typeface="Consolas"/>
              </a:rPr>
              <a:t>Motivate</a:t>
            </a:r>
            <a:r>
              <a:rPr sz="650" spc="-5" dirty="0">
                <a:solidFill>
                  <a:srgbClr val="871280"/>
                </a:solidFill>
                <a:latin typeface="Consolas"/>
                <a:cs typeface="Consolas"/>
              </a:rPr>
              <a:t>&lt;/h3&gt;</a:t>
            </a:r>
            <a:endParaRPr sz="650">
              <a:latin typeface="Consolas"/>
              <a:cs typeface="Consolas"/>
            </a:endParaRPr>
          </a:p>
          <a:p>
            <a:pPr marL="194310">
              <a:lnSpc>
                <a:spcPts val="750"/>
              </a:lnSpc>
            </a:pPr>
            <a:r>
              <a:rPr sz="650" dirty="0">
                <a:solidFill>
                  <a:srgbClr val="871280"/>
                </a:solidFill>
                <a:latin typeface="Consolas"/>
                <a:cs typeface="Consolas"/>
              </a:rPr>
              <a:t>&lt;p&gt;</a:t>
            </a:r>
            <a:r>
              <a:rPr sz="650" spc="-10" dirty="0">
                <a:solidFill>
                  <a:srgbClr val="871280"/>
                </a:solidFill>
                <a:latin typeface="Consolas"/>
                <a:cs typeface="Consolas"/>
              </a:rPr>
              <a:t> </a:t>
            </a:r>
            <a:r>
              <a:rPr sz="650" dirty="0">
                <a:latin typeface="Consolas"/>
                <a:cs typeface="Consolas"/>
              </a:rPr>
              <a:t>1&gt;DRESS</a:t>
            </a:r>
            <a:r>
              <a:rPr sz="650" spc="-10" dirty="0">
                <a:latin typeface="Consolas"/>
                <a:cs typeface="Consolas"/>
              </a:rPr>
              <a:t> </a:t>
            </a:r>
            <a:r>
              <a:rPr sz="650" dirty="0">
                <a:latin typeface="Consolas"/>
                <a:cs typeface="Consolas"/>
              </a:rPr>
              <a:t>FOR</a:t>
            </a:r>
            <a:r>
              <a:rPr sz="650" spc="-5" dirty="0">
                <a:latin typeface="Consolas"/>
                <a:cs typeface="Consolas"/>
              </a:rPr>
              <a:t> </a:t>
            </a:r>
            <a:r>
              <a:rPr sz="650" dirty="0">
                <a:latin typeface="Consolas"/>
                <a:cs typeface="Consolas"/>
              </a:rPr>
              <a:t>A</a:t>
            </a:r>
            <a:r>
              <a:rPr sz="650" spc="-10" dirty="0">
                <a:latin typeface="Consolas"/>
                <a:cs typeface="Consolas"/>
              </a:rPr>
              <a:t> </a:t>
            </a:r>
            <a:r>
              <a:rPr sz="650" dirty="0">
                <a:latin typeface="Consolas"/>
                <a:cs typeface="Consolas"/>
              </a:rPr>
              <a:t>WORKOUT,EVEN</a:t>
            </a:r>
            <a:r>
              <a:rPr sz="650" spc="-10" dirty="0">
                <a:latin typeface="Consolas"/>
                <a:cs typeface="Consolas"/>
              </a:rPr>
              <a:t> </a:t>
            </a:r>
            <a:r>
              <a:rPr sz="650" dirty="0">
                <a:latin typeface="Consolas"/>
                <a:cs typeface="Consolas"/>
              </a:rPr>
              <a:t>IF</a:t>
            </a:r>
            <a:r>
              <a:rPr sz="650" spc="-5" dirty="0">
                <a:latin typeface="Consolas"/>
                <a:cs typeface="Consolas"/>
              </a:rPr>
              <a:t> </a:t>
            </a:r>
            <a:r>
              <a:rPr sz="650" dirty="0">
                <a:latin typeface="Consolas"/>
                <a:cs typeface="Consolas"/>
              </a:rPr>
              <a:t>YOU</a:t>
            </a:r>
            <a:r>
              <a:rPr sz="650" spc="-10" dirty="0">
                <a:latin typeface="Consolas"/>
                <a:cs typeface="Consolas"/>
              </a:rPr>
              <a:t> </a:t>
            </a:r>
            <a:r>
              <a:rPr sz="650" dirty="0">
                <a:latin typeface="Consolas"/>
                <a:cs typeface="Consolas"/>
              </a:rPr>
              <a:t>ARE</a:t>
            </a:r>
            <a:r>
              <a:rPr sz="650" spc="-5" dirty="0">
                <a:latin typeface="Consolas"/>
                <a:cs typeface="Consolas"/>
              </a:rPr>
              <a:t> </a:t>
            </a:r>
            <a:r>
              <a:rPr sz="650" dirty="0">
                <a:latin typeface="Consolas"/>
                <a:cs typeface="Consolas"/>
              </a:rPr>
              <a:t>NOT</a:t>
            </a:r>
            <a:r>
              <a:rPr sz="650" spc="-10" dirty="0">
                <a:latin typeface="Consolas"/>
                <a:cs typeface="Consolas"/>
              </a:rPr>
              <a:t> </a:t>
            </a:r>
            <a:r>
              <a:rPr sz="650" dirty="0">
                <a:latin typeface="Consolas"/>
                <a:cs typeface="Consolas"/>
              </a:rPr>
              <a:t>FEELING</a:t>
            </a:r>
            <a:r>
              <a:rPr sz="650" spc="-10" dirty="0">
                <a:latin typeface="Consolas"/>
                <a:cs typeface="Consolas"/>
              </a:rPr>
              <a:t> </a:t>
            </a:r>
            <a:r>
              <a:rPr sz="650" dirty="0">
                <a:latin typeface="Consolas"/>
                <a:cs typeface="Consolas"/>
              </a:rPr>
              <a:t>UP</a:t>
            </a:r>
            <a:r>
              <a:rPr sz="650" spc="-5" dirty="0">
                <a:latin typeface="Consolas"/>
                <a:cs typeface="Consolas"/>
              </a:rPr>
              <a:t> </a:t>
            </a:r>
            <a:r>
              <a:rPr sz="650" dirty="0">
                <a:latin typeface="Consolas"/>
                <a:cs typeface="Consolas"/>
              </a:rPr>
              <a:t>TO</a:t>
            </a:r>
            <a:r>
              <a:rPr sz="650" spc="-10" dirty="0">
                <a:latin typeface="Consolas"/>
                <a:cs typeface="Consolas"/>
              </a:rPr>
              <a:t> </a:t>
            </a:r>
            <a:r>
              <a:rPr sz="650" dirty="0">
                <a:latin typeface="Consolas"/>
                <a:cs typeface="Consolas"/>
              </a:rPr>
              <a:t>IT.</a:t>
            </a:r>
            <a:endParaRPr sz="650">
              <a:latin typeface="Consolas"/>
              <a:cs typeface="Consolas"/>
            </a:endParaRPr>
          </a:p>
          <a:p>
            <a:pPr marL="375920">
              <a:lnSpc>
                <a:spcPts val="750"/>
              </a:lnSpc>
            </a:pPr>
            <a:r>
              <a:rPr sz="650" dirty="0">
                <a:solidFill>
                  <a:srgbClr val="871280"/>
                </a:solidFill>
                <a:latin typeface="Consolas"/>
                <a:cs typeface="Consolas"/>
              </a:rPr>
              <a:t>&lt;br&gt;</a:t>
            </a:r>
            <a:r>
              <a:rPr sz="650" spc="-20" dirty="0">
                <a:solidFill>
                  <a:srgbClr val="871280"/>
                </a:solidFill>
                <a:latin typeface="Consolas"/>
                <a:cs typeface="Consolas"/>
              </a:rPr>
              <a:t> </a:t>
            </a:r>
            <a:r>
              <a:rPr sz="650" dirty="0">
                <a:latin typeface="Consolas"/>
                <a:cs typeface="Consolas"/>
              </a:rPr>
              <a:t>2&gt;MAKE</a:t>
            </a:r>
            <a:r>
              <a:rPr sz="650" spc="-20" dirty="0">
                <a:latin typeface="Consolas"/>
                <a:cs typeface="Consolas"/>
              </a:rPr>
              <a:t> </a:t>
            </a:r>
            <a:r>
              <a:rPr sz="650" dirty="0">
                <a:latin typeface="Consolas"/>
                <a:cs typeface="Consolas"/>
              </a:rPr>
              <a:t>A</a:t>
            </a:r>
            <a:r>
              <a:rPr sz="650" spc="-15" dirty="0">
                <a:latin typeface="Consolas"/>
                <a:cs typeface="Consolas"/>
              </a:rPr>
              <a:t> </a:t>
            </a:r>
            <a:r>
              <a:rPr sz="650" dirty="0">
                <a:latin typeface="Consolas"/>
                <a:cs typeface="Consolas"/>
              </a:rPr>
              <a:t>COMMITMENT</a:t>
            </a:r>
            <a:r>
              <a:rPr sz="650" spc="-15" dirty="0">
                <a:latin typeface="Consolas"/>
                <a:cs typeface="Consolas"/>
              </a:rPr>
              <a:t> </a:t>
            </a:r>
            <a:r>
              <a:rPr sz="650" dirty="0">
                <a:latin typeface="Consolas"/>
                <a:cs typeface="Consolas"/>
              </a:rPr>
              <a:t>WITH</a:t>
            </a:r>
            <a:r>
              <a:rPr sz="650" spc="-15" dirty="0">
                <a:latin typeface="Consolas"/>
                <a:cs typeface="Consolas"/>
              </a:rPr>
              <a:t> </a:t>
            </a:r>
            <a:r>
              <a:rPr sz="650" dirty="0">
                <a:latin typeface="Consolas"/>
                <a:cs typeface="Consolas"/>
              </a:rPr>
              <a:t>A</a:t>
            </a:r>
            <a:r>
              <a:rPr sz="650" spc="-15" dirty="0">
                <a:latin typeface="Consolas"/>
                <a:cs typeface="Consolas"/>
              </a:rPr>
              <a:t> </a:t>
            </a:r>
            <a:r>
              <a:rPr sz="650" dirty="0">
                <a:latin typeface="Consolas"/>
                <a:cs typeface="Consolas"/>
              </a:rPr>
              <a:t>FRIEND'S.</a:t>
            </a:r>
            <a:endParaRPr sz="650">
              <a:latin typeface="Consolas"/>
              <a:cs typeface="Consolas"/>
            </a:endParaRPr>
          </a:p>
          <a:p>
            <a:pPr marL="375920">
              <a:lnSpc>
                <a:spcPts val="750"/>
              </a:lnSpc>
            </a:pPr>
            <a:r>
              <a:rPr sz="650" dirty="0">
                <a:solidFill>
                  <a:srgbClr val="871280"/>
                </a:solidFill>
                <a:latin typeface="Consolas"/>
                <a:cs typeface="Consolas"/>
              </a:rPr>
              <a:t>&lt;br&gt;</a:t>
            </a:r>
            <a:r>
              <a:rPr sz="650" spc="-35" dirty="0">
                <a:solidFill>
                  <a:srgbClr val="871280"/>
                </a:solidFill>
                <a:latin typeface="Consolas"/>
                <a:cs typeface="Consolas"/>
              </a:rPr>
              <a:t> </a:t>
            </a:r>
            <a:r>
              <a:rPr sz="650" dirty="0">
                <a:latin typeface="Consolas"/>
                <a:cs typeface="Consolas"/>
              </a:rPr>
              <a:t>3&gt;MAKE</a:t>
            </a:r>
            <a:r>
              <a:rPr sz="650" spc="-30" dirty="0">
                <a:latin typeface="Consolas"/>
                <a:cs typeface="Consolas"/>
              </a:rPr>
              <a:t> </a:t>
            </a:r>
            <a:r>
              <a:rPr sz="650" dirty="0">
                <a:latin typeface="Consolas"/>
                <a:cs typeface="Consolas"/>
              </a:rPr>
              <a:t>A</a:t>
            </a:r>
            <a:r>
              <a:rPr sz="650" spc="-25" dirty="0">
                <a:latin typeface="Consolas"/>
                <a:cs typeface="Consolas"/>
              </a:rPr>
              <a:t> </a:t>
            </a:r>
            <a:r>
              <a:rPr sz="650" dirty="0">
                <a:latin typeface="Consolas"/>
                <a:cs typeface="Consolas"/>
              </a:rPr>
              <a:t>PLAN.</a:t>
            </a:r>
            <a:endParaRPr sz="650">
              <a:latin typeface="Consolas"/>
              <a:cs typeface="Consolas"/>
            </a:endParaRPr>
          </a:p>
          <a:p>
            <a:pPr marL="375920">
              <a:lnSpc>
                <a:spcPts val="765"/>
              </a:lnSpc>
            </a:pPr>
            <a:r>
              <a:rPr sz="650" dirty="0">
                <a:solidFill>
                  <a:srgbClr val="871280"/>
                </a:solidFill>
                <a:latin typeface="Consolas"/>
                <a:cs typeface="Consolas"/>
              </a:rPr>
              <a:t>&lt;br&gt;</a:t>
            </a:r>
            <a:r>
              <a:rPr sz="650" spc="-15" dirty="0">
                <a:solidFill>
                  <a:srgbClr val="871280"/>
                </a:solidFill>
                <a:latin typeface="Consolas"/>
                <a:cs typeface="Consolas"/>
              </a:rPr>
              <a:t> </a:t>
            </a:r>
            <a:r>
              <a:rPr sz="650" dirty="0">
                <a:latin typeface="Consolas"/>
                <a:cs typeface="Consolas"/>
              </a:rPr>
              <a:t>4&gt;MAKE</a:t>
            </a:r>
            <a:r>
              <a:rPr sz="650" spc="-10" dirty="0">
                <a:latin typeface="Consolas"/>
                <a:cs typeface="Consolas"/>
              </a:rPr>
              <a:t> </a:t>
            </a:r>
            <a:r>
              <a:rPr sz="650" dirty="0">
                <a:latin typeface="Consolas"/>
                <a:cs typeface="Consolas"/>
              </a:rPr>
              <a:t>A</a:t>
            </a:r>
            <a:r>
              <a:rPr sz="650" spc="-10" dirty="0">
                <a:latin typeface="Consolas"/>
                <a:cs typeface="Consolas"/>
              </a:rPr>
              <a:t> </a:t>
            </a:r>
            <a:r>
              <a:rPr sz="650" dirty="0">
                <a:latin typeface="Consolas"/>
                <a:cs typeface="Consolas"/>
              </a:rPr>
              <a:t>GOODg</a:t>
            </a:r>
            <a:r>
              <a:rPr sz="650" spc="-10" dirty="0">
                <a:latin typeface="Consolas"/>
                <a:cs typeface="Consolas"/>
              </a:rPr>
              <a:t> </a:t>
            </a:r>
            <a:r>
              <a:rPr sz="650" dirty="0">
                <a:latin typeface="Consolas"/>
                <a:cs typeface="Consolas"/>
              </a:rPr>
              <a:t>MINDSATE</a:t>
            </a:r>
            <a:r>
              <a:rPr sz="650" spc="-10" dirty="0">
                <a:latin typeface="Consolas"/>
                <a:cs typeface="Consolas"/>
              </a:rPr>
              <a:t> </a:t>
            </a:r>
            <a:r>
              <a:rPr sz="650" dirty="0">
                <a:latin typeface="Consolas"/>
                <a:cs typeface="Consolas"/>
              </a:rPr>
              <a:t>WHENEVER</a:t>
            </a:r>
            <a:r>
              <a:rPr sz="650" spc="-10" dirty="0">
                <a:latin typeface="Consolas"/>
                <a:cs typeface="Consolas"/>
              </a:rPr>
              <a:t> </a:t>
            </a:r>
            <a:r>
              <a:rPr sz="650" dirty="0">
                <a:latin typeface="Consolas"/>
                <a:cs typeface="Consolas"/>
              </a:rPr>
              <a:t>YOU</a:t>
            </a:r>
            <a:r>
              <a:rPr sz="650" spc="-10" dirty="0">
                <a:latin typeface="Consolas"/>
                <a:cs typeface="Consolas"/>
              </a:rPr>
              <a:t> </a:t>
            </a:r>
            <a:r>
              <a:rPr sz="650" dirty="0">
                <a:latin typeface="Consolas"/>
                <a:cs typeface="Consolas"/>
              </a:rPr>
              <a:t>ENTER</a:t>
            </a:r>
            <a:r>
              <a:rPr sz="650" spc="-10" dirty="0">
                <a:latin typeface="Consolas"/>
                <a:cs typeface="Consolas"/>
              </a:rPr>
              <a:t> </a:t>
            </a:r>
            <a:r>
              <a:rPr sz="650" dirty="0">
                <a:latin typeface="Consolas"/>
                <a:cs typeface="Consolas"/>
              </a:rPr>
              <a:t>IN</a:t>
            </a:r>
            <a:r>
              <a:rPr sz="650" spc="-5" dirty="0">
                <a:latin typeface="Consolas"/>
                <a:cs typeface="Consolas"/>
              </a:rPr>
              <a:t> </a:t>
            </a:r>
            <a:r>
              <a:rPr sz="650" dirty="0">
                <a:latin typeface="Consolas"/>
                <a:cs typeface="Consolas"/>
              </a:rPr>
              <a:t>A</a:t>
            </a:r>
            <a:r>
              <a:rPr sz="650" spc="-10" dirty="0">
                <a:latin typeface="Consolas"/>
                <a:cs typeface="Consolas"/>
              </a:rPr>
              <a:t> </a:t>
            </a:r>
            <a:r>
              <a:rPr sz="650" dirty="0">
                <a:latin typeface="Consolas"/>
                <a:cs typeface="Consolas"/>
              </a:rPr>
              <a:t>GYM.</a:t>
            </a:r>
            <a:endParaRPr sz="650">
              <a:latin typeface="Consolas"/>
              <a:cs typeface="Consolas"/>
            </a:endParaRPr>
          </a:p>
        </p:txBody>
      </p:sp>
      <p:sp>
        <p:nvSpPr>
          <p:cNvPr id="24" name="object 24"/>
          <p:cNvSpPr txBox="1"/>
          <p:nvPr/>
        </p:nvSpPr>
        <p:spPr>
          <a:xfrm>
            <a:off x="1129530" y="5910662"/>
            <a:ext cx="6067425" cy="1459865"/>
          </a:xfrm>
          <a:prstGeom prst="rect">
            <a:avLst/>
          </a:prstGeom>
        </p:spPr>
        <p:txBody>
          <a:bodyPr vert="horz" wrap="square" lIns="0" tIns="12700" rIns="0" bIns="0" rtlCol="0">
            <a:spAutoFit/>
          </a:bodyPr>
          <a:lstStyle/>
          <a:p>
            <a:pPr marL="194310">
              <a:lnSpc>
                <a:spcPts val="765"/>
              </a:lnSpc>
              <a:spcBef>
                <a:spcPts val="100"/>
              </a:spcBef>
            </a:pPr>
            <a:r>
              <a:rPr sz="650" dirty="0">
                <a:solidFill>
                  <a:srgbClr val="871280"/>
                </a:solidFill>
                <a:latin typeface="Consolas"/>
                <a:cs typeface="Consolas"/>
              </a:rPr>
              <a:t>&lt;/p&gt;</a:t>
            </a:r>
            <a:endParaRPr sz="650">
              <a:latin typeface="Consolas"/>
              <a:cs typeface="Consolas"/>
            </a:endParaRPr>
          </a:p>
          <a:p>
            <a:pPr marL="12700">
              <a:lnSpc>
                <a:spcPts val="750"/>
              </a:lnSpc>
            </a:pPr>
            <a:r>
              <a:rPr sz="650" dirty="0">
                <a:solidFill>
                  <a:srgbClr val="871280"/>
                </a:solidFill>
                <a:latin typeface="Consolas"/>
                <a:cs typeface="Consolas"/>
              </a:rPr>
              <a:t>&lt;/div&gt;</a:t>
            </a:r>
            <a:endParaRPr sz="650">
              <a:latin typeface="Consolas"/>
              <a:cs typeface="Consolas"/>
            </a:endParaRPr>
          </a:p>
          <a:p>
            <a:pPr marL="12700">
              <a:lnSpc>
                <a:spcPts val="750"/>
              </a:lnSpc>
            </a:pPr>
            <a:r>
              <a:rPr sz="650" dirty="0">
                <a:solidFill>
                  <a:srgbClr val="871280"/>
                </a:solidFill>
                <a:latin typeface="Consolas"/>
                <a:cs typeface="Consolas"/>
              </a:rPr>
              <a:t>&lt;div</a:t>
            </a:r>
            <a:r>
              <a:rPr sz="650" spc="-30"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services</a:t>
            </a:r>
            <a:r>
              <a:rPr sz="650" spc="-5" dirty="0">
                <a:solidFill>
                  <a:srgbClr val="871280"/>
                </a:solidFill>
                <a:latin typeface="Consolas"/>
                <a:cs typeface="Consolas"/>
              </a:rPr>
              <a:t>"&gt;</a:t>
            </a:r>
            <a:endParaRPr sz="650">
              <a:latin typeface="Consolas"/>
              <a:cs typeface="Consolas"/>
            </a:endParaRPr>
          </a:p>
          <a:p>
            <a:pPr marL="194310">
              <a:lnSpc>
                <a:spcPts val="750"/>
              </a:lnSpc>
            </a:pPr>
            <a:r>
              <a:rPr sz="650" spc="-5" dirty="0">
                <a:solidFill>
                  <a:srgbClr val="871280"/>
                </a:solidFill>
                <a:latin typeface="Consolas"/>
                <a:cs typeface="Consolas"/>
              </a:rPr>
              <a:t>&lt;h3&gt;</a:t>
            </a:r>
            <a:r>
              <a:rPr sz="650" spc="-5" dirty="0">
                <a:latin typeface="Consolas"/>
                <a:cs typeface="Consolas"/>
              </a:rPr>
              <a:t>Trainings</a:t>
            </a:r>
            <a:r>
              <a:rPr sz="650" spc="-5" dirty="0">
                <a:solidFill>
                  <a:srgbClr val="871280"/>
                </a:solidFill>
                <a:latin typeface="Consolas"/>
                <a:cs typeface="Consolas"/>
              </a:rPr>
              <a:t>&lt;/h3&gt;</a:t>
            </a:r>
            <a:endParaRPr sz="650">
              <a:latin typeface="Consolas"/>
              <a:cs typeface="Consolas"/>
            </a:endParaRPr>
          </a:p>
          <a:p>
            <a:pPr marL="194310">
              <a:lnSpc>
                <a:spcPts val="750"/>
              </a:lnSpc>
            </a:pPr>
            <a:r>
              <a:rPr sz="650" dirty="0">
                <a:solidFill>
                  <a:srgbClr val="871280"/>
                </a:solidFill>
                <a:latin typeface="Consolas"/>
                <a:cs typeface="Consolas"/>
              </a:rPr>
              <a:t>&lt;p&gt;</a:t>
            </a:r>
            <a:r>
              <a:rPr sz="650" spc="-5" dirty="0">
                <a:solidFill>
                  <a:srgbClr val="871280"/>
                </a:solidFill>
                <a:latin typeface="Consolas"/>
                <a:cs typeface="Consolas"/>
              </a:rPr>
              <a:t> </a:t>
            </a:r>
            <a:r>
              <a:rPr sz="650" dirty="0">
                <a:latin typeface="Consolas"/>
                <a:cs typeface="Consolas"/>
              </a:rPr>
              <a:t>WE</a:t>
            </a:r>
            <a:r>
              <a:rPr sz="650" spc="-5" dirty="0">
                <a:latin typeface="Consolas"/>
                <a:cs typeface="Consolas"/>
              </a:rPr>
              <a:t> </a:t>
            </a:r>
            <a:r>
              <a:rPr sz="650" dirty="0">
                <a:latin typeface="Consolas"/>
                <a:cs typeface="Consolas"/>
              </a:rPr>
              <a:t>CAN</a:t>
            </a:r>
            <a:r>
              <a:rPr sz="650" spc="-5" dirty="0">
                <a:latin typeface="Consolas"/>
                <a:cs typeface="Consolas"/>
              </a:rPr>
              <a:t> </a:t>
            </a:r>
            <a:r>
              <a:rPr sz="650" dirty="0">
                <a:latin typeface="Consolas"/>
                <a:cs typeface="Consolas"/>
              </a:rPr>
              <a:t>PROVIDE</a:t>
            </a:r>
            <a:r>
              <a:rPr sz="650" spc="-5" dirty="0">
                <a:latin typeface="Consolas"/>
                <a:cs typeface="Consolas"/>
              </a:rPr>
              <a:t> </a:t>
            </a:r>
            <a:r>
              <a:rPr sz="650" dirty="0">
                <a:latin typeface="Consolas"/>
                <a:cs typeface="Consolas"/>
              </a:rPr>
              <a:t>A BEST</a:t>
            </a:r>
            <a:r>
              <a:rPr sz="650" spc="-5" dirty="0">
                <a:latin typeface="Consolas"/>
                <a:cs typeface="Consolas"/>
              </a:rPr>
              <a:t> </a:t>
            </a:r>
            <a:r>
              <a:rPr sz="650" dirty="0">
                <a:latin typeface="Consolas"/>
                <a:cs typeface="Consolas"/>
              </a:rPr>
              <a:t>FACULTIES</a:t>
            </a:r>
            <a:r>
              <a:rPr sz="650" spc="-5" dirty="0">
                <a:latin typeface="Consolas"/>
                <a:cs typeface="Consolas"/>
              </a:rPr>
              <a:t> </a:t>
            </a:r>
            <a:r>
              <a:rPr sz="650" dirty="0">
                <a:latin typeface="Consolas"/>
                <a:cs typeface="Consolas"/>
              </a:rPr>
              <a:t>TO</a:t>
            </a:r>
            <a:r>
              <a:rPr sz="650" spc="-5" dirty="0">
                <a:latin typeface="Consolas"/>
                <a:cs typeface="Consolas"/>
              </a:rPr>
              <a:t> </a:t>
            </a:r>
            <a:r>
              <a:rPr sz="650" dirty="0">
                <a:latin typeface="Consolas"/>
                <a:cs typeface="Consolas"/>
              </a:rPr>
              <a:t>TRAIN.</a:t>
            </a:r>
            <a:r>
              <a:rPr sz="650" spc="-5" dirty="0">
                <a:latin typeface="Consolas"/>
                <a:cs typeface="Consolas"/>
              </a:rPr>
              <a:t> </a:t>
            </a:r>
            <a:r>
              <a:rPr sz="650" dirty="0">
                <a:latin typeface="Consolas"/>
                <a:cs typeface="Consolas"/>
              </a:rPr>
              <a:t>WE CAN</a:t>
            </a:r>
            <a:r>
              <a:rPr sz="650" spc="-5" dirty="0">
                <a:latin typeface="Consolas"/>
                <a:cs typeface="Consolas"/>
              </a:rPr>
              <a:t> </a:t>
            </a:r>
            <a:r>
              <a:rPr sz="650" dirty="0">
                <a:latin typeface="Consolas"/>
                <a:cs typeface="Consolas"/>
              </a:rPr>
              <a:t>TRAIN</a:t>
            </a:r>
            <a:r>
              <a:rPr sz="650" spc="-5" dirty="0">
                <a:latin typeface="Consolas"/>
                <a:cs typeface="Consolas"/>
              </a:rPr>
              <a:t> </a:t>
            </a:r>
            <a:r>
              <a:rPr sz="650" dirty="0">
                <a:latin typeface="Consolas"/>
                <a:cs typeface="Consolas"/>
              </a:rPr>
              <a:t>ALL</a:t>
            </a:r>
            <a:r>
              <a:rPr sz="650" spc="-5" dirty="0">
                <a:latin typeface="Consolas"/>
                <a:cs typeface="Consolas"/>
              </a:rPr>
              <a:t> </a:t>
            </a:r>
            <a:r>
              <a:rPr sz="650" dirty="0">
                <a:latin typeface="Consolas"/>
                <a:cs typeface="Consolas"/>
              </a:rPr>
              <a:t>THE</a:t>
            </a:r>
            <a:r>
              <a:rPr sz="650" spc="-5" dirty="0">
                <a:latin typeface="Consolas"/>
                <a:cs typeface="Consolas"/>
              </a:rPr>
              <a:t> </a:t>
            </a:r>
            <a:r>
              <a:rPr sz="650" dirty="0">
                <a:latin typeface="Consolas"/>
                <a:cs typeface="Consolas"/>
              </a:rPr>
              <a:t>TYPE OF</a:t>
            </a:r>
            <a:r>
              <a:rPr sz="650" spc="-5" dirty="0">
                <a:latin typeface="Consolas"/>
                <a:cs typeface="Consolas"/>
              </a:rPr>
              <a:t> </a:t>
            </a:r>
            <a:r>
              <a:rPr sz="650" dirty="0">
                <a:latin typeface="Consolas"/>
                <a:cs typeface="Consolas"/>
              </a:rPr>
              <a:t>FITTNESS</a:t>
            </a:r>
            <a:r>
              <a:rPr sz="650" spc="-5" dirty="0">
                <a:latin typeface="Consolas"/>
                <a:cs typeface="Consolas"/>
              </a:rPr>
              <a:t> </a:t>
            </a:r>
            <a:r>
              <a:rPr sz="650" dirty="0">
                <a:latin typeface="Consolas"/>
                <a:cs typeface="Consolas"/>
              </a:rPr>
              <a:t>WORK.</a:t>
            </a:r>
            <a:r>
              <a:rPr sz="650" spc="-5" dirty="0">
                <a:latin typeface="Consolas"/>
                <a:cs typeface="Consolas"/>
              </a:rPr>
              <a:t> </a:t>
            </a:r>
            <a:r>
              <a:rPr sz="650" dirty="0">
                <a:latin typeface="Consolas"/>
                <a:cs typeface="Consolas"/>
              </a:rPr>
              <a:t>IN OUR</a:t>
            </a:r>
            <a:r>
              <a:rPr sz="650" spc="-5" dirty="0">
                <a:latin typeface="Consolas"/>
                <a:cs typeface="Consolas"/>
              </a:rPr>
              <a:t> </a:t>
            </a:r>
            <a:r>
              <a:rPr sz="650" dirty="0">
                <a:latin typeface="Consolas"/>
                <a:cs typeface="Consolas"/>
              </a:rPr>
              <a:t>GYM</a:t>
            </a:r>
            <a:r>
              <a:rPr sz="650" spc="-5" dirty="0">
                <a:latin typeface="Consolas"/>
                <a:cs typeface="Consolas"/>
              </a:rPr>
              <a:t> </a:t>
            </a:r>
            <a:r>
              <a:rPr sz="650" dirty="0">
                <a:latin typeface="Consolas"/>
                <a:cs typeface="Consolas"/>
              </a:rPr>
              <a:t>WE</a:t>
            </a:r>
            <a:r>
              <a:rPr sz="650" spc="-5" dirty="0">
                <a:latin typeface="Consolas"/>
                <a:cs typeface="Consolas"/>
              </a:rPr>
              <a:t> </a:t>
            </a:r>
            <a:r>
              <a:rPr sz="650" dirty="0">
                <a:latin typeface="Consolas"/>
                <a:cs typeface="Consolas"/>
              </a:rPr>
              <a:t>CAN</a:t>
            </a:r>
            <a:r>
              <a:rPr sz="650" spc="-5" dirty="0">
                <a:latin typeface="Consolas"/>
                <a:cs typeface="Consolas"/>
              </a:rPr>
              <a:t> </a:t>
            </a:r>
            <a:r>
              <a:rPr sz="650" dirty="0">
                <a:latin typeface="Consolas"/>
                <a:cs typeface="Consolas"/>
              </a:rPr>
              <a:t>PROVIDED DIFFERNT</a:t>
            </a:r>
            <a:r>
              <a:rPr sz="650" spc="-5" dirty="0">
                <a:latin typeface="Consolas"/>
                <a:cs typeface="Consolas"/>
              </a:rPr>
              <a:t> </a:t>
            </a:r>
            <a:r>
              <a:rPr sz="650" dirty="0">
                <a:latin typeface="Consolas"/>
                <a:cs typeface="Consolas"/>
              </a:rPr>
              <a:t>TYP</a:t>
            </a:r>
            <a:endParaRPr sz="650">
              <a:latin typeface="Consolas"/>
              <a:cs typeface="Consolas"/>
            </a:endParaRPr>
          </a:p>
          <a:p>
            <a:pPr marL="375920">
              <a:lnSpc>
                <a:spcPts val="750"/>
              </a:lnSpc>
            </a:pPr>
            <a:r>
              <a:rPr sz="650" spc="-5" dirty="0">
                <a:solidFill>
                  <a:srgbClr val="871280"/>
                </a:solidFill>
                <a:latin typeface="Consolas"/>
                <a:cs typeface="Consolas"/>
              </a:rPr>
              <a:t>&lt;br&gt;</a:t>
            </a:r>
            <a:r>
              <a:rPr sz="650" spc="-5" dirty="0">
                <a:latin typeface="Consolas"/>
                <a:cs typeface="Consolas"/>
              </a:rPr>
              <a:t>1&gt;rhythmic</a:t>
            </a:r>
            <a:endParaRPr sz="650">
              <a:latin typeface="Consolas"/>
              <a:cs typeface="Consolas"/>
            </a:endParaRPr>
          </a:p>
          <a:p>
            <a:pPr marL="375920">
              <a:lnSpc>
                <a:spcPts val="750"/>
              </a:lnSpc>
            </a:pPr>
            <a:r>
              <a:rPr sz="650" spc="-5" dirty="0">
                <a:solidFill>
                  <a:srgbClr val="871280"/>
                </a:solidFill>
                <a:latin typeface="Consolas"/>
                <a:cs typeface="Consolas"/>
              </a:rPr>
              <a:t>&lt;br&gt;</a:t>
            </a:r>
            <a:r>
              <a:rPr sz="650" spc="-5" dirty="0">
                <a:latin typeface="Consolas"/>
                <a:cs typeface="Consolas"/>
              </a:rPr>
              <a:t>2&gt;balance</a:t>
            </a:r>
            <a:r>
              <a:rPr sz="650" spc="-25" dirty="0">
                <a:latin typeface="Consolas"/>
                <a:cs typeface="Consolas"/>
              </a:rPr>
              <a:t> </a:t>
            </a:r>
            <a:r>
              <a:rPr sz="650" dirty="0">
                <a:latin typeface="Consolas"/>
                <a:cs typeface="Consolas"/>
              </a:rPr>
              <a:t>beam</a:t>
            </a:r>
            <a:endParaRPr sz="650">
              <a:latin typeface="Consolas"/>
              <a:cs typeface="Consolas"/>
            </a:endParaRPr>
          </a:p>
          <a:p>
            <a:pPr marL="375920">
              <a:lnSpc>
                <a:spcPts val="750"/>
              </a:lnSpc>
            </a:pPr>
            <a:r>
              <a:rPr sz="650" spc="-5" dirty="0">
                <a:solidFill>
                  <a:srgbClr val="871280"/>
                </a:solidFill>
                <a:latin typeface="Consolas"/>
                <a:cs typeface="Consolas"/>
              </a:rPr>
              <a:t>&lt;br&gt;</a:t>
            </a:r>
            <a:r>
              <a:rPr sz="650" spc="-5" dirty="0">
                <a:latin typeface="Consolas"/>
                <a:cs typeface="Consolas"/>
              </a:rPr>
              <a:t>3&gt;vault</a:t>
            </a:r>
            <a:endParaRPr sz="650">
              <a:latin typeface="Consolas"/>
              <a:cs typeface="Consolas"/>
            </a:endParaRPr>
          </a:p>
          <a:p>
            <a:pPr marL="375920">
              <a:lnSpc>
                <a:spcPts val="750"/>
              </a:lnSpc>
            </a:pPr>
            <a:r>
              <a:rPr sz="650" spc="-5" dirty="0">
                <a:solidFill>
                  <a:srgbClr val="871280"/>
                </a:solidFill>
                <a:latin typeface="Consolas"/>
                <a:cs typeface="Consolas"/>
              </a:rPr>
              <a:t>&lt;br&gt;</a:t>
            </a:r>
            <a:r>
              <a:rPr sz="650" spc="-5" dirty="0">
                <a:latin typeface="Consolas"/>
                <a:cs typeface="Consolas"/>
              </a:rPr>
              <a:t>4&gt;un</a:t>
            </a:r>
            <a:r>
              <a:rPr sz="650" spc="-25" dirty="0">
                <a:latin typeface="Consolas"/>
                <a:cs typeface="Consolas"/>
              </a:rPr>
              <a:t> </a:t>
            </a:r>
            <a:r>
              <a:rPr sz="650" dirty="0">
                <a:latin typeface="Consolas"/>
                <a:cs typeface="Consolas"/>
              </a:rPr>
              <a:t>even</a:t>
            </a:r>
            <a:r>
              <a:rPr sz="650" spc="-25" dirty="0">
                <a:latin typeface="Consolas"/>
                <a:cs typeface="Consolas"/>
              </a:rPr>
              <a:t> </a:t>
            </a:r>
            <a:r>
              <a:rPr sz="650" dirty="0">
                <a:latin typeface="Consolas"/>
                <a:cs typeface="Consolas"/>
              </a:rPr>
              <a:t>bars</a:t>
            </a:r>
            <a:endParaRPr sz="650">
              <a:latin typeface="Consolas"/>
              <a:cs typeface="Consolas"/>
            </a:endParaRPr>
          </a:p>
          <a:p>
            <a:pPr marL="375920">
              <a:lnSpc>
                <a:spcPts val="750"/>
              </a:lnSpc>
            </a:pPr>
            <a:r>
              <a:rPr sz="650" spc="-5" dirty="0">
                <a:solidFill>
                  <a:srgbClr val="871280"/>
                </a:solidFill>
                <a:latin typeface="Consolas"/>
                <a:cs typeface="Consolas"/>
              </a:rPr>
              <a:t>&lt;br&gt;</a:t>
            </a:r>
            <a:r>
              <a:rPr sz="650" spc="-5" dirty="0">
                <a:latin typeface="Consolas"/>
                <a:cs typeface="Consolas"/>
              </a:rPr>
              <a:t>5&gt;parrel</a:t>
            </a:r>
            <a:r>
              <a:rPr sz="650" spc="-30" dirty="0">
                <a:latin typeface="Consolas"/>
                <a:cs typeface="Consolas"/>
              </a:rPr>
              <a:t> </a:t>
            </a:r>
            <a:r>
              <a:rPr sz="650" dirty="0">
                <a:latin typeface="Consolas"/>
                <a:cs typeface="Consolas"/>
              </a:rPr>
              <a:t>bars</a:t>
            </a:r>
            <a:endParaRPr sz="650">
              <a:latin typeface="Consolas"/>
              <a:cs typeface="Consolas"/>
            </a:endParaRPr>
          </a:p>
          <a:p>
            <a:pPr marL="375920">
              <a:lnSpc>
                <a:spcPts val="750"/>
              </a:lnSpc>
            </a:pPr>
            <a:r>
              <a:rPr sz="650" spc="-5" dirty="0">
                <a:solidFill>
                  <a:srgbClr val="871280"/>
                </a:solidFill>
                <a:latin typeface="Consolas"/>
                <a:cs typeface="Consolas"/>
              </a:rPr>
              <a:t>&lt;br&gt;</a:t>
            </a:r>
            <a:r>
              <a:rPr sz="650" spc="-5" dirty="0">
                <a:latin typeface="Consolas"/>
                <a:cs typeface="Consolas"/>
              </a:rPr>
              <a:t>6&gt;pommel</a:t>
            </a:r>
            <a:r>
              <a:rPr sz="650" spc="-30" dirty="0">
                <a:latin typeface="Consolas"/>
                <a:cs typeface="Consolas"/>
              </a:rPr>
              <a:t> </a:t>
            </a:r>
            <a:r>
              <a:rPr sz="650" dirty="0">
                <a:latin typeface="Consolas"/>
                <a:cs typeface="Consolas"/>
              </a:rPr>
              <a:t>horse</a:t>
            </a:r>
            <a:endParaRPr sz="650">
              <a:latin typeface="Consolas"/>
              <a:cs typeface="Consolas"/>
            </a:endParaRPr>
          </a:p>
          <a:p>
            <a:pPr marL="375920">
              <a:lnSpc>
                <a:spcPts val="750"/>
              </a:lnSpc>
            </a:pPr>
            <a:r>
              <a:rPr sz="650" spc="-5" dirty="0">
                <a:solidFill>
                  <a:srgbClr val="871280"/>
                </a:solidFill>
                <a:latin typeface="Consolas"/>
                <a:cs typeface="Consolas"/>
              </a:rPr>
              <a:t>&lt;br&gt;</a:t>
            </a:r>
            <a:r>
              <a:rPr sz="650" spc="-5" dirty="0">
                <a:latin typeface="Consolas"/>
                <a:cs typeface="Consolas"/>
              </a:rPr>
              <a:t>7&gt;trampoline</a:t>
            </a:r>
            <a:endParaRPr sz="650">
              <a:latin typeface="Consolas"/>
              <a:cs typeface="Consolas"/>
            </a:endParaRPr>
          </a:p>
          <a:p>
            <a:pPr marL="375920">
              <a:lnSpc>
                <a:spcPts val="750"/>
              </a:lnSpc>
            </a:pPr>
            <a:r>
              <a:rPr sz="650" spc="-5" dirty="0">
                <a:solidFill>
                  <a:srgbClr val="871280"/>
                </a:solidFill>
                <a:latin typeface="Consolas"/>
                <a:cs typeface="Consolas"/>
              </a:rPr>
              <a:t>&lt;br&gt;</a:t>
            </a:r>
            <a:r>
              <a:rPr sz="650" spc="-5" dirty="0">
                <a:latin typeface="Consolas"/>
                <a:cs typeface="Consolas"/>
              </a:rPr>
              <a:t>8&gt;high</a:t>
            </a:r>
            <a:r>
              <a:rPr sz="650" spc="-35" dirty="0">
                <a:latin typeface="Consolas"/>
                <a:cs typeface="Consolas"/>
              </a:rPr>
              <a:t> </a:t>
            </a:r>
            <a:r>
              <a:rPr sz="650" dirty="0">
                <a:latin typeface="Consolas"/>
                <a:cs typeface="Consolas"/>
              </a:rPr>
              <a:t>bar</a:t>
            </a:r>
            <a:endParaRPr sz="650">
              <a:latin typeface="Consolas"/>
              <a:cs typeface="Consolas"/>
            </a:endParaRPr>
          </a:p>
          <a:p>
            <a:pPr marL="375920">
              <a:lnSpc>
                <a:spcPts val="750"/>
              </a:lnSpc>
            </a:pPr>
            <a:r>
              <a:rPr sz="650" spc="-5" dirty="0">
                <a:solidFill>
                  <a:srgbClr val="871280"/>
                </a:solidFill>
                <a:latin typeface="Consolas"/>
                <a:cs typeface="Consolas"/>
              </a:rPr>
              <a:t>&lt;br&gt;</a:t>
            </a:r>
            <a:r>
              <a:rPr sz="650" spc="-5" dirty="0">
                <a:latin typeface="Consolas"/>
                <a:cs typeface="Consolas"/>
              </a:rPr>
              <a:t>9&gt;still</a:t>
            </a:r>
            <a:r>
              <a:rPr sz="650" spc="-35" dirty="0">
                <a:latin typeface="Consolas"/>
                <a:cs typeface="Consolas"/>
              </a:rPr>
              <a:t> </a:t>
            </a:r>
            <a:r>
              <a:rPr sz="650" dirty="0">
                <a:latin typeface="Consolas"/>
                <a:cs typeface="Consolas"/>
              </a:rPr>
              <a:t>gym</a:t>
            </a:r>
            <a:endParaRPr sz="650">
              <a:latin typeface="Consolas"/>
              <a:cs typeface="Consolas"/>
            </a:endParaRPr>
          </a:p>
          <a:p>
            <a:pPr marL="375920">
              <a:lnSpc>
                <a:spcPts val="765"/>
              </a:lnSpc>
            </a:pPr>
            <a:r>
              <a:rPr sz="650" spc="-5" dirty="0">
                <a:solidFill>
                  <a:srgbClr val="871280"/>
                </a:solidFill>
                <a:latin typeface="Consolas"/>
                <a:cs typeface="Consolas"/>
              </a:rPr>
              <a:t>&lt;BR&gt;</a:t>
            </a:r>
            <a:r>
              <a:rPr sz="650" spc="-5" dirty="0">
                <a:latin typeface="Consolas"/>
                <a:cs typeface="Consolas"/>
              </a:rPr>
              <a:t>10&gt;BODY</a:t>
            </a:r>
            <a:r>
              <a:rPr sz="650" spc="-35" dirty="0">
                <a:latin typeface="Consolas"/>
                <a:cs typeface="Consolas"/>
              </a:rPr>
              <a:t> </a:t>
            </a:r>
            <a:r>
              <a:rPr sz="650" dirty="0">
                <a:latin typeface="Consolas"/>
                <a:cs typeface="Consolas"/>
              </a:rPr>
              <a:t>BUILDIG</a:t>
            </a:r>
            <a:endParaRPr sz="650">
              <a:latin typeface="Consolas"/>
              <a:cs typeface="Consolas"/>
            </a:endParaRPr>
          </a:p>
        </p:txBody>
      </p:sp>
      <p:sp>
        <p:nvSpPr>
          <p:cNvPr id="25" name="object 25"/>
          <p:cNvSpPr txBox="1"/>
          <p:nvPr/>
        </p:nvSpPr>
        <p:spPr>
          <a:xfrm>
            <a:off x="947791" y="7531417"/>
            <a:ext cx="1570355" cy="887730"/>
          </a:xfrm>
          <a:prstGeom prst="rect">
            <a:avLst/>
          </a:prstGeom>
        </p:spPr>
        <p:txBody>
          <a:bodyPr vert="horz" wrap="square" lIns="0" tIns="12700" rIns="0" bIns="0" rtlCol="0">
            <a:spAutoFit/>
          </a:bodyPr>
          <a:lstStyle/>
          <a:p>
            <a:pPr marL="375920">
              <a:lnSpc>
                <a:spcPts val="765"/>
              </a:lnSpc>
              <a:spcBef>
                <a:spcPts val="100"/>
              </a:spcBef>
            </a:pPr>
            <a:r>
              <a:rPr sz="650" dirty="0">
                <a:solidFill>
                  <a:srgbClr val="871280"/>
                </a:solidFill>
                <a:latin typeface="Consolas"/>
                <a:cs typeface="Consolas"/>
              </a:rPr>
              <a:t>&lt;/p&gt;</a:t>
            </a:r>
            <a:endParaRPr sz="650">
              <a:latin typeface="Consolas"/>
              <a:cs typeface="Consolas"/>
            </a:endParaRPr>
          </a:p>
          <a:p>
            <a:pPr marL="194310">
              <a:lnSpc>
                <a:spcPts val="750"/>
              </a:lnSpc>
            </a:pPr>
            <a:r>
              <a:rPr sz="650" dirty="0">
                <a:solidFill>
                  <a:srgbClr val="871280"/>
                </a:solidFill>
                <a:latin typeface="Consolas"/>
                <a:cs typeface="Consolas"/>
              </a:rPr>
              <a:t>&lt;/div&gt;</a:t>
            </a:r>
            <a:endParaRPr sz="650">
              <a:latin typeface="Consolas"/>
              <a:cs typeface="Consolas"/>
            </a:endParaRPr>
          </a:p>
          <a:p>
            <a:pPr marL="12700">
              <a:lnSpc>
                <a:spcPts val="750"/>
              </a:lnSpc>
            </a:pPr>
            <a:r>
              <a:rPr sz="650" dirty="0">
                <a:solidFill>
                  <a:srgbClr val="871280"/>
                </a:solidFill>
                <a:latin typeface="Consolas"/>
                <a:cs typeface="Consolas"/>
              </a:rPr>
              <a:t>&lt;/div&gt;</a:t>
            </a:r>
            <a:endParaRPr sz="650">
              <a:latin typeface="Consolas"/>
              <a:cs typeface="Consolas"/>
            </a:endParaRPr>
          </a:p>
          <a:p>
            <a:pPr marL="12700">
              <a:lnSpc>
                <a:spcPts val="750"/>
              </a:lnSpc>
            </a:pPr>
            <a:r>
              <a:rPr sz="650" dirty="0">
                <a:solidFill>
                  <a:srgbClr val="871280"/>
                </a:solidFill>
                <a:latin typeface="Consolas"/>
                <a:cs typeface="Consolas"/>
              </a:rPr>
              <a:t>&lt;div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work-container</a:t>
            </a:r>
            <a:r>
              <a:rPr sz="650" spc="-5" dirty="0">
                <a:solidFill>
                  <a:srgbClr val="871280"/>
                </a:solidFill>
                <a:latin typeface="Consolas"/>
                <a:cs typeface="Consolas"/>
              </a:rPr>
              <a:t>"&gt;</a:t>
            </a:r>
            <a:endParaRPr sz="650">
              <a:latin typeface="Consolas"/>
              <a:cs typeface="Consolas"/>
            </a:endParaRPr>
          </a:p>
          <a:p>
            <a:pPr marL="194310">
              <a:lnSpc>
                <a:spcPts val="750"/>
              </a:lnSpc>
            </a:pPr>
            <a:r>
              <a:rPr sz="650" dirty="0">
                <a:solidFill>
                  <a:srgbClr val="871280"/>
                </a:solidFill>
                <a:latin typeface="Consolas"/>
                <a:cs typeface="Consolas"/>
              </a:rPr>
              <a:t>&lt;div</a:t>
            </a:r>
            <a:r>
              <a:rPr sz="650" spc="-15"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work</a:t>
            </a:r>
            <a:r>
              <a:rPr sz="650" spc="-15" dirty="0">
                <a:solidFill>
                  <a:srgbClr val="1A1AA6"/>
                </a:solidFill>
                <a:latin typeface="Consolas"/>
                <a:cs typeface="Consolas"/>
              </a:rPr>
              <a:t> </a:t>
            </a:r>
            <a:r>
              <a:rPr sz="650" spc="-5" dirty="0">
                <a:solidFill>
                  <a:srgbClr val="1A1AA6"/>
                </a:solidFill>
                <a:latin typeface="Consolas"/>
                <a:cs typeface="Consolas"/>
              </a:rPr>
              <a:t>one</a:t>
            </a:r>
            <a:r>
              <a:rPr sz="650" spc="-5" dirty="0">
                <a:solidFill>
                  <a:srgbClr val="871280"/>
                </a:solidFill>
                <a:latin typeface="Consolas"/>
                <a:cs typeface="Consolas"/>
              </a:rPr>
              <a:t>"&gt;</a:t>
            </a:r>
            <a:endParaRPr sz="650">
              <a:latin typeface="Consolas"/>
              <a:cs typeface="Consolas"/>
            </a:endParaRPr>
          </a:p>
          <a:p>
            <a:pPr marL="375920">
              <a:lnSpc>
                <a:spcPts val="750"/>
              </a:lnSpc>
            </a:pPr>
            <a:r>
              <a:rPr sz="650" dirty="0">
                <a:solidFill>
                  <a:srgbClr val="871280"/>
                </a:solidFill>
                <a:latin typeface="Consolas"/>
                <a:cs typeface="Consolas"/>
              </a:rPr>
              <a:t>&lt;div</a:t>
            </a:r>
            <a:r>
              <a:rPr sz="650" spc="-15"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work-title</a:t>
            </a:r>
            <a:r>
              <a:rPr sz="650" spc="-5" dirty="0">
                <a:solidFill>
                  <a:srgbClr val="871280"/>
                </a:solidFill>
                <a:latin typeface="Consolas"/>
                <a:cs typeface="Consolas"/>
              </a:rPr>
              <a:t>"&gt;</a:t>
            </a:r>
            <a:endParaRPr sz="650">
              <a:latin typeface="Consolas"/>
              <a:cs typeface="Consolas"/>
            </a:endParaRPr>
          </a:p>
          <a:p>
            <a:pPr marL="557530">
              <a:lnSpc>
                <a:spcPts val="750"/>
              </a:lnSpc>
            </a:pPr>
            <a:r>
              <a:rPr sz="650" spc="-5" dirty="0">
                <a:solidFill>
                  <a:srgbClr val="871280"/>
                </a:solidFill>
                <a:latin typeface="Consolas"/>
                <a:cs typeface="Consolas"/>
              </a:rPr>
              <a:t>&lt;h3&gt;</a:t>
            </a:r>
            <a:r>
              <a:rPr sz="650" spc="-5" dirty="0">
                <a:latin typeface="Consolas"/>
                <a:cs typeface="Consolas"/>
              </a:rPr>
              <a:t>Body Building</a:t>
            </a:r>
            <a:r>
              <a:rPr sz="650" spc="-5" dirty="0">
                <a:solidFill>
                  <a:srgbClr val="871280"/>
                </a:solidFill>
                <a:latin typeface="Consolas"/>
                <a:cs typeface="Consolas"/>
              </a:rPr>
              <a:t>&lt;/h3&gt;</a:t>
            </a:r>
            <a:endParaRPr sz="650">
              <a:latin typeface="Consolas"/>
              <a:cs typeface="Consolas"/>
            </a:endParaRPr>
          </a:p>
          <a:p>
            <a:pPr marL="375920">
              <a:lnSpc>
                <a:spcPts val="750"/>
              </a:lnSpc>
            </a:pPr>
            <a:r>
              <a:rPr sz="650" dirty="0">
                <a:solidFill>
                  <a:srgbClr val="871280"/>
                </a:solidFill>
                <a:latin typeface="Consolas"/>
                <a:cs typeface="Consolas"/>
              </a:rPr>
              <a:t>&lt;/div&gt;</a:t>
            </a:r>
            <a:endParaRPr sz="650">
              <a:latin typeface="Consolas"/>
              <a:cs typeface="Consolas"/>
            </a:endParaRPr>
          </a:p>
          <a:p>
            <a:pPr marL="194310">
              <a:lnSpc>
                <a:spcPts val="765"/>
              </a:lnSpc>
            </a:pPr>
            <a:r>
              <a:rPr sz="650" dirty="0">
                <a:solidFill>
                  <a:srgbClr val="871280"/>
                </a:solidFill>
                <a:latin typeface="Consolas"/>
                <a:cs typeface="Consolas"/>
              </a:rPr>
              <a:t>&lt;/div&gt;</a:t>
            </a:r>
            <a:endParaRPr sz="650">
              <a:latin typeface="Consolas"/>
              <a:cs typeface="Consolas"/>
            </a:endParaRPr>
          </a:p>
        </p:txBody>
      </p:sp>
      <p:sp>
        <p:nvSpPr>
          <p:cNvPr id="26" name="object 26"/>
          <p:cNvSpPr txBox="1"/>
          <p:nvPr/>
        </p:nvSpPr>
        <p:spPr>
          <a:xfrm>
            <a:off x="1129530" y="8484803"/>
            <a:ext cx="1297305" cy="506095"/>
          </a:xfrm>
          <a:prstGeom prst="rect">
            <a:avLst/>
          </a:prstGeom>
        </p:spPr>
        <p:txBody>
          <a:bodyPr vert="horz" wrap="square" lIns="0" tIns="12700" rIns="0" bIns="0" rtlCol="0">
            <a:spAutoFit/>
          </a:bodyPr>
          <a:lstStyle/>
          <a:p>
            <a:pPr marR="264795" algn="ctr">
              <a:lnSpc>
                <a:spcPts val="765"/>
              </a:lnSpc>
              <a:spcBef>
                <a:spcPts val="100"/>
              </a:spcBef>
            </a:pPr>
            <a:r>
              <a:rPr sz="650" dirty="0">
                <a:solidFill>
                  <a:srgbClr val="871280"/>
                </a:solidFill>
                <a:latin typeface="Consolas"/>
                <a:cs typeface="Consolas"/>
              </a:rPr>
              <a:t>&lt;div</a:t>
            </a:r>
            <a:r>
              <a:rPr sz="650" spc="-15"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work</a:t>
            </a:r>
            <a:r>
              <a:rPr sz="650" spc="-15" dirty="0">
                <a:solidFill>
                  <a:srgbClr val="1A1AA6"/>
                </a:solidFill>
                <a:latin typeface="Consolas"/>
                <a:cs typeface="Consolas"/>
              </a:rPr>
              <a:t> </a:t>
            </a:r>
            <a:r>
              <a:rPr sz="650" spc="-5" dirty="0">
                <a:solidFill>
                  <a:srgbClr val="1A1AA6"/>
                </a:solidFill>
                <a:latin typeface="Consolas"/>
                <a:cs typeface="Consolas"/>
              </a:rPr>
              <a:t>two</a:t>
            </a:r>
            <a:r>
              <a:rPr sz="650" spc="-5" dirty="0">
                <a:solidFill>
                  <a:srgbClr val="871280"/>
                </a:solidFill>
                <a:latin typeface="Consolas"/>
                <a:cs typeface="Consolas"/>
              </a:rPr>
              <a:t>"&gt;</a:t>
            </a:r>
            <a:endParaRPr sz="650">
              <a:latin typeface="Consolas"/>
              <a:cs typeface="Consolas"/>
            </a:endParaRPr>
          </a:p>
          <a:p>
            <a:pPr marL="181610" algn="ctr">
              <a:lnSpc>
                <a:spcPts val="750"/>
              </a:lnSpc>
            </a:pPr>
            <a:r>
              <a:rPr sz="650" dirty="0">
                <a:solidFill>
                  <a:srgbClr val="871280"/>
                </a:solidFill>
                <a:latin typeface="Consolas"/>
                <a:cs typeface="Consolas"/>
              </a:rPr>
              <a:t>&lt;div</a:t>
            </a:r>
            <a:r>
              <a:rPr sz="650" spc="-15"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work-title</a:t>
            </a:r>
            <a:r>
              <a:rPr sz="650" spc="-5" dirty="0">
                <a:solidFill>
                  <a:srgbClr val="871280"/>
                </a:solidFill>
                <a:latin typeface="Consolas"/>
                <a:cs typeface="Consolas"/>
              </a:rPr>
              <a:t>"&gt;</a:t>
            </a:r>
            <a:endParaRPr sz="650">
              <a:latin typeface="Consolas"/>
              <a:cs typeface="Consolas"/>
            </a:endParaRPr>
          </a:p>
          <a:p>
            <a:pPr marL="181610" algn="ctr">
              <a:lnSpc>
                <a:spcPts val="750"/>
              </a:lnSpc>
            </a:pPr>
            <a:r>
              <a:rPr sz="650" spc="-5" dirty="0">
                <a:solidFill>
                  <a:srgbClr val="871280"/>
                </a:solidFill>
                <a:latin typeface="Consolas"/>
                <a:cs typeface="Consolas"/>
              </a:rPr>
              <a:t>&lt;h3&gt;</a:t>
            </a:r>
            <a:r>
              <a:rPr sz="650" spc="-5" dirty="0">
                <a:latin typeface="Consolas"/>
                <a:cs typeface="Consolas"/>
              </a:rPr>
              <a:t>Fitenss</a:t>
            </a:r>
            <a:r>
              <a:rPr sz="650" spc="-5" dirty="0">
                <a:solidFill>
                  <a:srgbClr val="871280"/>
                </a:solidFill>
                <a:latin typeface="Consolas"/>
                <a:cs typeface="Consolas"/>
              </a:rPr>
              <a:t>&lt;/h3&gt;</a:t>
            </a:r>
            <a:endParaRPr sz="650">
              <a:latin typeface="Consolas"/>
              <a:cs typeface="Consolas"/>
            </a:endParaRPr>
          </a:p>
          <a:p>
            <a:pPr marR="628015" algn="ctr">
              <a:lnSpc>
                <a:spcPts val="750"/>
              </a:lnSpc>
            </a:pPr>
            <a:r>
              <a:rPr sz="650" dirty="0">
                <a:solidFill>
                  <a:srgbClr val="871280"/>
                </a:solidFill>
                <a:latin typeface="Consolas"/>
                <a:cs typeface="Consolas"/>
              </a:rPr>
              <a:t>&lt;/div&gt;</a:t>
            </a:r>
            <a:endParaRPr sz="650">
              <a:latin typeface="Consolas"/>
              <a:cs typeface="Consolas"/>
            </a:endParaRPr>
          </a:p>
          <a:p>
            <a:pPr marR="991235" algn="ctr">
              <a:lnSpc>
                <a:spcPts val="765"/>
              </a:lnSpc>
            </a:pPr>
            <a:r>
              <a:rPr sz="650" dirty="0">
                <a:solidFill>
                  <a:srgbClr val="871280"/>
                </a:solidFill>
                <a:latin typeface="Consolas"/>
                <a:cs typeface="Consolas"/>
              </a:rPr>
              <a:t>&lt;/div&gt;</a:t>
            </a:r>
            <a:endParaRPr sz="650">
              <a:latin typeface="Consolas"/>
              <a:cs typeface="Consolas"/>
            </a:endParaRPr>
          </a:p>
        </p:txBody>
      </p:sp>
      <p:sp>
        <p:nvSpPr>
          <p:cNvPr id="27" name="object 27"/>
          <p:cNvSpPr txBox="1"/>
          <p:nvPr/>
        </p:nvSpPr>
        <p:spPr>
          <a:xfrm>
            <a:off x="766052" y="9056835"/>
            <a:ext cx="1661160" cy="792480"/>
          </a:xfrm>
          <a:prstGeom prst="rect">
            <a:avLst/>
          </a:prstGeom>
        </p:spPr>
        <p:txBody>
          <a:bodyPr vert="horz" wrap="square" lIns="0" tIns="12700" rIns="0" bIns="0" rtlCol="0">
            <a:spAutoFit/>
          </a:bodyPr>
          <a:lstStyle/>
          <a:p>
            <a:pPr marL="181610" algn="ctr">
              <a:lnSpc>
                <a:spcPts val="765"/>
              </a:lnSpc>
              <a:spcBef>
                <a:spcPts val="100"/>
              </a:spcBef>
            </a:pPr>
            <a:r>
              <a:rPr sz="650" dirty="0">
                <a:solidFill>
                  <a:srgbClr val="871280"/>
                </a:solidFill>
                <a:latin typeface="Consolas"/>
                <a:cs typeface="Consolas"/>
              </a:rPr>
              <a:t>&lt;div</a:t>
            </a:r>
            <a:r>
              <a:rPr sz="650" spc="-10"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work</a:t>
            </a:r>
            <a:r>
              <a:rPr sz="650" spc="-10" dirty="0">
                <a:solidFill>
                  <a:srgbClr val="1A1AA6"/>
                </a:solidFill>
                <a:latin typeface="Consolas"/>
                <a:cs typeface="Consolas"/>
              </a:rPr>
              <a:t> </a:t>
            </a:r>
            <a:r>
              <a:rPr sz="650" spc="-5" dirty="0">
                <a:solidFill>
                  <a:srgbClr val="1A1AA6"/>
                </a:solidFill>
                <a:latin typeface="Consolas"/>
                <a:cs typeface="Consolas"/>
              </a:rPr>
              <a:t>three</a:t>
            </a:r>
            <a:r>
              <a:rPr sz="650" spc="-5" dirty="0">
                <a:solidFill>
                  <a:srgbClr val="871280"/>
                </a:solidFill>
                <a:latin typeface="Consolas"/>
                <a:cs typeface="Consolas"/>
              </a:rPr>
              <a:t>"&gt;</a:t>
            </a:r>
            <a:endParaRPr sz="650">
              <a:latin typeface="Consolas"/>
              <a:cs typeface="Consolas"/>
            </a:endParaRPr>
          </a:p>
          <a:p>
            <a:pPr marL="544830" algn="ctr">
              <a:lnSpc>
                <a:spcPts val="750"/>
              </a:lnSpc>
            </a:pPr>
            <a:r>
              <a:rPr sz="650" dirty="0">
                <a:solidFill>
                  <a:srgbClr val="871280"/>
                </a:solidFill>
                <a:latin typeface="Consolas"/>
                <a:cs typeface="Consolas"/>
              </a:rPr>
              <a:t>&lt;div</a:t>
            </a:r>
            <a:r>
              <a:rPr sz="650" spc="-15"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work-title</a:t>
            </a:r>
            <a:r>
              <a:rPr sz="650" spc="-5" dirty="0">
                <a:solidFill>
                  <a:srgbClr val="871280"/>
                </a:solidFill>
                <a:latin typeface="Consolas"/>
                <a:cs typeface="Consolas"/>
              </a:rPr>
              <a:t>"&gt;</a:t>
            </a:r>
            <a:endParaRPr sz="650">
              <a:latin typeface="Consolas"/>
              <a:cs typeface="Consolas"/>
            </a:endParaRPr>
          </a:p>
          <a:p>
            <a:pPr marL="454025" algn="ctr">
              <a:lnSpc>
                <a:spcPts val="750"/>
              </a:lnSpc>
            </a:pPr>
            <a:r>
              <a:rPr sz="650" spc="-5" dirty="0">
                <a:solidFill>
                  <a:srgbClr val="871280"/>
                </a:solidFill>
                <a:latin typeface="Consolas"/>
                <a:cs typeface="Consolas"/>
              </a:rPr>
              <a:t>&lt;h3&gt;</a:t>
            </a:r>
            <a:r>
              <a:rPr sz="650" spc="-5" dirty="0">
                <a:latin typeface="Consolas"/>
                <a:cs typeface="Consolas"/>
              </a:rPr>
              <a:t>Jumba</a:t>
            </a:r>
            <a:r>
              <a:rPr sz="650" spc="-5" dirty="0">
                <a:solidFill>
                  <a:srgbClr val="871280"/>
                </a:solidFill>
                <a:latin typeface="Consolas"/>
                <a:cs typeface="Consolas"/>
              </a:rPr>
              <a:t>&lt;/h3&gt;</a:t>
            </a:r>
            <a:endParaRPr sz="650">
              <a:latin typeface="Consolas"/>
              <a:cs typeface="Consolas"/>
            </a:endParaRPr>
          </a:p>
          <a:p>
            <a:pPr marR="264795" algn="ctr">
              <a:lnSpc>
                <a:spcPts val="750"/>
              </a:lnSpc>
            </a:pPr>
            <a:r>
              <a:rPr sz="650" dirty="0">
                <a:solidFill>
                  <a:srgbClr val="871280"/>
                </a:solidFill>
                <a:latin typeface="Consolas"/>
                <a:cs typeface="Consolas"/>
              </a:rPr>
              <a:t>&lt;/div&gt;</a:t>
            </a:r>
            <a:endParaRPr sz="650">
              <a:latin typeface="Consolas"/>
              <a:cs typeface="Consolas"/>
            </a:endParaRPr>
          </a:p>
          <a:p>
            <a:pPr marR="628015" algn="ctr">
              <a:lnSpc>
                <a:spcPts val="750"/>
              </a:lnSpc>
            </a:pPr>
            <a:r>
              <a:rPr sz="650" dirty="0">
                <a:solidFill>
                  <a:srgbClr val="871280"/>
                </a:solidFill>
                <a:latin typeface="Consolas"/>
                <a:cs typeface="Consolas"/>
              </a:rPr>
              <a:t>&lt;/div&gt;</a:t>
            </a:r>
            <a:endParaRPr sz="650">
              <a:latin typeface="Consolas"/>
              <a:cs typeface="Consolas"/>
            </a:endParaRPr>
          </a:p>
          <a:p>
            <a:pPr marR="1186180" algn="r">
              <a:lnSpc>
                <a:spcPts val="750"/>
              </a:lnSpc>
            </a:pPr>
            <a:r>
              <a:rPr sz="650" dirty="0">
                <a:solidFill>
                  <a:srgbClr val="871280"/>
                </a:solidFill>
                <a:latin typeface="Consolas"/>
                <a:cs typeface="Consolas"/>
              </a:rPr>
              <a:t>&lt;/div&gt;</a:t>
            </a:r>
            <a:endParaRPr sz="650">
              <a:latin typeface="Consolas"/>
              <a:cs typeface="Consolas"/>
            </a:endParaRPr>
          </a:p>
          <a:p>
            <a:pPr marR="1186180" algn="r">
              <a:lnSpc>
                <a:spcPts val="750"/>
              </a:lnSpc>
            </a:pPr>
            <a:r>
              <a:rPr sz="650" dirty="0">
                <a:solidFill>
                  <a:srgbClr val="871280"/>
                </a:solidFill>
                <a:latin typeface="Consolas"/>
                <a:cs typeface="Consolas"/>
              </a:rPr>
              <a:t>&lt;/section&gt;</a:t>
            </a:r>
            <a:endParaRPr sz="650">
              <a:latin typeface="Consolas"/>
              <a:cs typeface="Consolas"/>
            </a:endParaRPr>
          </a:p>
          <a:p>
            <a:pPr marL="12700">
              <a:lnSpc>
                <a:spcPts val="765"/>
              </a:lnSpc>
            </a:pPr>
            <a:r>
              <a:rPr sz="650" dirty="0">
                <a:solidFill>
                  <a:srgbClr val="236E25"/>
                </a:solidFill>
                <a:latin typeface="Consolas"/>
                <a:cs typeface="Consolas"/>
              </a:rPr>
              <a:t>&lt;!--</a:t>
            </a:r>
            <a:r>
              <a:rPr sz="650" spc="-20" dirty="0">
                <a:solidFill>
                  <a:srgbClr val="236E25"/>
                </a:solidFill>
                <a:latin typeface="Consolas"/>
                <a:cs typeface="Consolas"/>
              </a:rPr>
              <a:t> </a:t>
            </a:r>
            <a:r>
              <a:rPr sz="650" dirty="0">
                <a:solidFill>
                  <a:srgbClr val="236E25"/>
                </a:solidFill>
                <a:latin typeface="Consolas"/>
                <a:cs typeface="Consolas"/>
              </a:rPr>
              <a:t>end</a:t>
            </a:r>
            <a:r>
              <a:rPr sz="650" spc="-15" dirty="0">
                <a:solidFill>
                  <a:srgbClr val="236E25"/>
                </a:solidFill>
                <a:latin typeface="Consolas"/>
                <a:cs typeface="Consolas"/>
              </a:rPr>
              <a:t> </a:t>
            </a:r>
            <a:r>
              <a:rPr sz="650" dirty="0">
                <a:solidFill>
                  <a:srgbClr val="236E25"/>
                </a:solidFill>
                <a:latin typeface="Consolas"/>
                <a:cs typeface="Consolas"/>
              </a:rPr>
              <a:t>osf</a:t>
            </a:r>
            <a:r>
              <a:rPr sz="650" spc="-15" dirty="0">
                <a:solidFill>
                  <a:srgbClr val="236E25"/>
                </a:solidFill>
                <a:latin typeface="Consolas"/>
                <a:cs typeface="Consolas"/>
              </a:rPr>
              <a:t> </a:t>
            </a:r>
            <a:r>
              <a:rPr sz="650" dirty="0">
                <a:solidFill>
                  <a:srgbClr val="236E25"/>
                </a:solidFill>
                <a:latin typeface="Consolas"/>
                <a:cs typeface="Consolas"/>
              </a:rPr>
              <a:t>the</a:t>
            </a:r>
            <a:r>
              <a:rPr sz="650" spc="-15" dirty="0">
                <a:solidFill>
                  <a:srgbClr val="236E25"/>
                </a:solidFill>
                <a:latin typeface="Consolas"/>
                <a:cs typeface="Consolas"/>
              </a:rPr>
              <a:t> </a:t>
            </a:r>
            <a:r>
              <a:rPr sz="650" dirty="0">
                <a:solidFill>
                  <a:srgbClr val="236E25"/>
                </a:solidFill>
                <a:latin typeface="Consolas"/>
                <a:cs typeface="Consolas"/>
              </a:rPr>
              <a:t>welcome</a:t>
            </a:r>
            <a:r>
              <a:rPr sz="650" spc="-15" dirty="0">
                <a:solidFill>
                  <a:srgbClr val="236E25"/>
                </a:solidFill>
                <a:latin typeface="Consolas"/>
                <a:cs typeface="Consolas"/>
              </a:rPr>
              <a:t> </a:t>
            </a:r>
            <a:r>
              <a:rPr sz="650" dirty="0">
                <a:solidFill>
                  <a:srgbClr val="236E25"/>
                </a:solidFill>
                <a:latin typeface="Consolas"/>
                <a:cs typeface="Consolas"/>
              </a:rPr>
              <a:t>section</a:t>
            </a:r>
            <a:r>
              <a:rPr sz="650" spc="-15" dirty="0">
                <a:solidFill>
                  <a:srgbClr val="236E25"/>
                </a:solidFill>
                <a:latin typeface="Consolas"/>
                <a:cs typeface="Consolas"/>
              </a:rPr>
              <a:t> </a:t>
            </a:r>
            <a:r>
              <a:rPr sz="650" dirty="0">
                <a:solidFill>
                  <a:srgbClr val="236E25"/>
                </a:solidFill>
                <a:latin typeface="Consolas"/>
                <a:cs typeface="Consolas"/>
              </a:rPr>
              <a:t>--&gt;</a:t>
            </a:r>
            <a:endParaRPr sz="650">
              <a:latin typeface="Consolas"/>
              <a:cs typeface="Consolas"/>
            </a:endParaRPr>
          </a:p>
        </p:txBody>
      </p:sp>
      <p:sp>
        <p:nvSpPr>
          <p:cNvPr id="28" name="object 28"/>
          <p:cNvSpPr txBox="1"/>
          <p:nvPr/>
        </p:nvSpPr>
        <p:spPr>
          <a:xfrm>
            <a:off x="425415" y="1619153"/>
            <a:ext cx="121285" cy="8701405"/>
          </a:xfrm>
          <a:prstGeom prst="rect">
            <a:avLst/>
          </a:prstGeom>
        </p:spPr>
        <p:txBody>
          <a:bodyPr vert="horz" wrap="square" lIns="0" tIns="39370" rIns="0" bIns="0" rtlCol="0">
            <a:spAutoFit/>
          </a:bodyPr>
          <a:lstStyle/>
          <a:p>
            <a:pPr marL="44450">
              <a:lnSpc>
                <a:spcPct val="100000"/>
              </a:lnSpc>
              <a:spcBef>
                <a:spcPts val="310"/>
              </a:spcBef>
            </a:pPr>
            <a:r>
              <a:rPr sz="450" dirty="0">
                <a:solidFill>
                  <a:srgbClr val="403838"/>
                </a:solidFill>
                <a:latin typeface="Arial MT"/>
                <a:cs typeface="Arial MT"/>
              </a:rPr>
              <a:t>13</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14</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15</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16</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17</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18</a:t>
            </a:r>
            <a:endParaRPr sz="450">
              <a:latin typeface="Arial MT"/>
              <a:cs typeface="Arial MT"/>
            </a:endParaRPr>
          </a:p>
          <a:p>
            <a:pPr marL="44450">
              <a:lnSpc>
                <a:spcPct val="100000"/>
              </a:lnSpc>
              <a:spcBef>
                <a:spcPts val="209"/>
              </a:spcBef>
            </a:pPr>
            <a:r>
              <a:rPr sz="450" dirty="0">
                <a:solidFill>
                  <a:srgbClr val="403838"/>
                </a:solidFill>
                <a:latin typeface="Arial MT"/>
                <a:cs typeface="Arial MT"/>
              </a:rPr>
              <a:t>19</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20</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21</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22</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23</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24</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25</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26</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27</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28</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29</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30</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31</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32</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33</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34</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35</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36</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37</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38</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39</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40</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41</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42</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43</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44</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45</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46</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47</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48</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49</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50</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51</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52</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53</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54</a:t>
            </a:r>
            <a:endParaRPr sz="450">
              <a:latin typeface="Arial MT"/>
              <a:cs typeface="Arial MT"/>
            </a:endParaRPr>
          </a:p>
          <a:p>
            <a:pPr marL="44450">
              <a:lnSpc>
                <a:spcPct val="100000"/>
              </a:lnSpc>
              <a:spcBef>
                <a:spcPts val="209"/>
              </a:spcBef>
            </a:pPr>
            <a:r>
              <a:rPr sz="450" dirty="0">
                <a:solidFill>
                  <a:srgbClr val="403838"/>
                </a:solidFill>
                <a:latin typeface="Arial MT"/>
                <a:cs typeface="Arial MT"/>
              </a:rPr>
              <a:t>55</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56</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57</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58</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59</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60</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61</a:t>
            </a:r>
            <a:endParaRPr sz="450">
              <a:latin typeface="Arial MT"/>
              <a:cs typeface="Arial MT"/>
            </a:endParaRPr>
          </a:p>
          <a:p>
            <a:pPr marL="44450">
              <a:lnSpc>
                <a:spcPct val="100000"/>
              </a:lnSpc>
              <a:spcBef>
                <a:spcPts val="209"/>
              </a:spcBef>
            </a:pPr>
            <a:r>
              <a:rPr sz="450" dirty="0">
                <a:solidFill>
                  <a:srgbClr val="403838"/>
                </a:solidFill>
                <a:latin typeface="Arial MT"/>
                <a:cs typeface="Arial MT"/>
              </a:rPr>
              <a:t>62</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63</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64</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65</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66</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67</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68</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69</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70</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71</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72</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73</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74</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75</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76</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77</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78</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79</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80</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81</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82</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83</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84</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85</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86</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87</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88</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89</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90</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91</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92</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93</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94</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95</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96</a:t>
            </a:r>
            <a:endParaRPr sz="450">
              <a:latin typeface="Arial MT"/>
              <a:cs typeface="Arial MT"/>
            </a:endParaRPr>
          </a:p>
          <a:p>
            <a:pPr marL="44450">
              <a:lnSpc>
                <a:spcPct val="100000"/>
              </a:lnSpc>
              <a:spcBef>
                <a:spcPts val="215"/>
              </a:spcBef>
            </a:pPr>
            <a:r>
              <a:rPr sz="450" dirty="0">
                <a:solidFill>
                  <a:srgbClr val="403838"/>
                </a:solidFill>
                <a:latin typeface="Arial MT"/>
                <a:cs typeface="Arial MT"/>
              </a:rPr>
              <a:t>97</a:t>
            </a:r>
            <a:endParaRPr sz="450">
              <a:latin typeface="Arial MT"/>
              <a:cs typeface="Arial MT"/>
            </a:endParaRPr>
          </a:p>
          <a:p>
            <a:pPr marL="44450">
              <a:lnSpc>
                <a:spcPct val="100000"/>
              </a:lnSpc>
              <a:spcBef>
                <a:spcPts val="209"/>
              </a:spcBef>
            </a:pPr>
            <a:r>
              <a:rPr sz="450" dirty="0">
                <a:solidFill>
                  <a:srgbClr val="403838"/>
                </a:solidFill>
                <a:latin typeface="Arial MT"/>
                <a:cs typeface="Arial MT"/>
              </a:rPr>
              <a:t>98</a:t>
            </a:r>
            <a:endParaRPr sz="450">
              <a:latin typeface="Arial MT"/>
              <a:cs typeface="Arial MT"/>
            </a:endParaRPr>
          </a:p>
          <a:p>
            <a:pPr marL="44450">
              <a:lnSpc>
                <a:spcPct val="100000"/>
              </a:lnSpc>
              <a:spcBef>
                <a:spcPts val="210"/>
              </a:spcBef>
            </a:pPr>
            <a:r>
              <a:rPr sz="450" dirty="0">
                <a:solidFill>
                  <a:srgbClr val="403838"/>
                </a:solidFill>
                <a:latin typeface="Arial MT"/>
                <a:cs typeface="Arial MT"/>
              </a:rPr>
              <a:t>99</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100</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101</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102</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103</a:t>
            </a:r>
            <a:endParaRPr sz="450">
              <a:latin typeface="Arial MT"/>
              <a:cs typeface="Arial MT"/>
            </a:endParaRPr>
          </a:p>
        </p:txBody>
      </p:sp>
      <p:sp>
        <p:nvSpPr>
          <p:cNvPr id="29" name="object 29"/>
          <p:cNvSpPr txBox="1"/>
          <p:nvPr/>
        </p:nvSpPr>
        <p:spPr>
          <a:xfrm>
            <a:off x="766052" y="10010221"/>
            <a:ext cx="1297940" cy="315595"/>
          </a:xfrm>
          <a:prstGeom prst="rect">
            <a:avLst/>
          </a:prstGeom>
        </p:spPr>
        <p:txBody>
          <a:bodyPr vert="horz" wrap="square" lIns="0" tIns="12700" rIns="0" bIns="0" rtlCol="0">
            <a:spAutoFit/>
          </a:bodyPr>
          <a:lstStyle/>
          <a:p>
            <a:pPr marL="12700">
              <a:lnSpc>
                <a:spcPts val="765"/>
              </a:lnSpc>
              <a:spcBef>
                <a:spcPts val="100"/>
              </a:spcBef>
            </a:pPr>
            <a:r>
              <a:rPr sz="650" dirty="0">
                <a:solidFill>
                  <a:srgbClr val="236E25"/>
                </a:solidFill>
                <a:latin typeface="Consolas"/>
                <a:cs typeface="Consolas"/>
              </a:rPr>
              <a:t>&lt;!--</a:t>
            </a:r>
            <a:r>
              <a:rPr sz="650" spc="-25" dirty="0">
                <a:solidFill>
                  <a:srgbClr val="236E25"/>
                </a:solidFill>
                <a:latin typeface="Consolas"/>
                <a:cs typeface="Consolas"/>
              </a:rPr>
              <a:t> </a:t>
            </a:r>
            <a:r>
              <a:rPr sz="650" dirty="0">
                <a:solidFill>
                  <a:srgbClr val="236E25"/>
                </a:solidFill>
                <a:latin typeface="Consolas"/>
                <a:cs typeface="Consolas"/>
              </a:rPr>
              <a:t>blog</a:t>
            </a:r>
            <a:r>
              <a:rPr sz="650" spc="-25" dirty="0">
                <a:solidFill>
                  <a:srgbClr val="236E25"/>
                </a:solidFill>
                <a:latin typeface="Consolas"/>
                <a:cs typeface="Consolas"/>
              </a:rPr>
              <a:t> </a:t>
            </a:r>
            <a:r>
              <a:rPr sz="650" dirty="0">
                <a:solidFill>
                  <a:srgbClr val="236E25"/>
                </a:solidFill>
                <a:latin typeface="Consolas"/>
                <a:cs typeface="Consolas"/>
              </a:rPr>
              <a:t>section</a:t>
            </a:r>
            <a:r>
              <a:rPr sz="650" spc="-20" dirty="0">
                <a:solidFill>
                  <a:srgbClr val="236E25"/>
                </a:solidFill>
                <a:latin typeface="Consolas"/>
                <a:cs typeface="Consolas"/>
              </a:rPr>
              <a:t> </a:t>
            </a:r>
            <a:r>
              <a:rPr sz="650" dirty="0">
                <a:solidFill>
                  <a:srgbClr val="236E25"/>
                </a:solidFill>
                <a:latin typeface="Consolas"/>
                <a:cs typeface="Consolas"/>
              </a:rPr>
              <a:t>starts</a:t>
            </a:r>
            <a:r>
              <a:rPr sz="650" spc="-25" dirty="0">
                <a:solidFill>
                  <a:srgbClr val="236E25"/>
                </a:solidFill>
                <a:latin typeface="Consolas"/>
                <a:cs typeface="Consolas"/>
              </a:rPr>
              <a:t> </a:t>
            </a:r>
            <a:r>
              <a:rPr sz="650" dirty="0">
                <a:solidFill>
                  <a:srgbClr val="236E25"/>
                </a:solidFill>
                <a:latin typeface="Consolas"/>
                <a:cs typeface="Consolas"/>
              </a:rPr>
              <a:t>--&gt;</a:t>
            </a:r>
            <a:endParaRPr sz="650">
              <a:latin typeface="Consolas"/>
              <a:cs typeface="Consolas"/>
            </a:endParaRPr>
          </a:p>
          <a:p>
            <a:pPr marL="12700">
              <a:lnSpc>
                <a:spcPts val="750"/>
              </a:lnSpc>
            </a:pPr>
            <a:r>
              <a:rPr sz="650" dirty="0">
                <a:solidFill>
                  <a:srgbClr val="871280"/>
                </a:solidFill>
                <a:latin typeface="Consolas"/>
                <a:cs typeface="Consolas"/>
              </a:rPr>
              <a:t>&lt;/div&gt;</a:t>
            </a:r>
            <a:endParaRPr sz="650">
              <a:latin typeface="Consolas"/>
              <a:cs typeface="Consolas"/>
            </a:endParaRPr>
          </a:p>
          <a:p>
            <a:pPr marL="12700">
              <a:lnSpc>
                <a:spcPts val="765"/>
              </a:lnSpc>
            </a:pPr>
            <a:r>
              <a:rPr sz="650" dirty="0">
                <a:solidFill>
                  <a:srgbClr val="871280"/>
                </a:solidFill>
                <a:latin typeface="Consolas"/>
                <a:cs typeface="Consolas"/>
              </a:rPr>
              <a:t>&lt;div</a:t>
            </a:r>
            <a:r>
              <a:rPr sz="650" spc="-10" dirty="0">
                <a:solidFill>
                  <a:srgbClr val="871280"/>
                </a:solidFill>
                <a:latin typeface="Consolas"/>
                <a:cs typeface="Consolas"/>
              </a:rPr>
              <a:t> </a:t>
            </a:r>
            <a:r>
              <a:rPr sz="650" spc="-5" dirty="0">
                <a:solidFill>
                  <a:srgbClr val="994500"/>
                </a:solidFill>
                <a:latin typeface="Consolas"/>
                <a:cs typeface="Consolas"/>
              </a:rPr>
              <a:t>class</a:t>
            </a:r>
            <a:r>
              <a:rPr sz="650" spc="-5" dirty="0">
                <a:solidFill>
                  <a:srgbClr val="871280"/>
                </a:solidFill>
                <a:latin typeface="Consolas"/>
                <a:cs typeface="Consolas"/>
              </a:rPr>
              <a:t>="</a:t>
            </a:r>
            <a:r>
              <a:rPr sz="650" spc="-5" dirty="0">
                <a:solidFill>
                  <a:srgbClr val="1A1AA6"/>
                </a:solidFill>
                <a:latin typeface="Consolas"/>
                <a:cs typeface="Consolas"/>
              </a:rPr>
              <a:t>article-text</a:t>
            </a:r>
            <a:r>
              <a:rPr sz="650" spc="-5" dirty="0">
                <a:solidFill>
                  <a:srgbClr val="871280"/>
                </a:solidFill>
                <a:latin typeface="Consolas"/>
                <a:cs typeface="Consolas"/>
              </a:rPr>
              <a:t>"&gt;</a:t>
            </a:r>
            <a:endParaRPr sz="650">
              <a:latin typeface="Consolas"/>
              <a:cs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3254" y="165100"/>
            <a:ext cx="79946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2/24/22,</a:t>
            </a:r>
            <a:r>
              <a:rPr sz="800" spc="-45" dirty="0">
                <a:latin typeface="Arial MT"/>
                <a:cs typeface="Arial MT"/>
              </a:rPr>
              <a:t> </a:t>
            </a:r>
            <a:r>
              <a:rPr sz="800" dirty="0">
                <a:latin typeface="Arial MT"/>
                <a:cs typeface="Arial MT"/>
              </a:rPr>
              <a:t>1:30</a:t>
            </a:r>
            <a:r>
              <a:rPr sz="800" spc="-40" dirty="0">
                <a:latin typeface="Arial MT"/>
                <a:cs typeface="Arial MT"/>
              </a:rPr>
              <a:t> </a:t>
            </a:r>
            <a:r>
              <a:rPr sz="800" dirty="0">
                <a:latin typeface="Arial MT"/>
                <a:cs typeface="Arial MT"/>
              </a:rPr>
              <a:t>AM</a:t>
            </a:r>
            <a:endParaRPr sz="800">
              <a:latin typeface="Arial MT"/>
              <a:cs typeface="Arial MT"/>
            </a:endParaRPr>
          </a:p>
        </p:txBody>
      </p:sp>
      <p:sp>
        <p:nvSpPr>
          <p:cNvPr id="3" name="object 3"/>
          <p:cNvSpPr txBox="1"/>
          <p:nvPr/>
        </p:nvSpPr>
        <p:spPr>
          <a:xfrm>
            <a:off x="3474640" y="165100"/>
            <a:ext cx="176530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view-source:127.0.0.1:5501/index.html</a:t>
            </a:r>
            <a:endParaRPr sz="800">
              <a:latin typeface="Arial MT"/>
              <a:cs typeface="Arial MT"/>
            </a:endParaRPr>
          </a:p>
        </p:txBody>
      </p:sp>
      <p:grpSp>
        <p:nvGrpSpPr>
          <p:cNvPr id="4" name="object 4"/>
          <p:cNvGrpSpPr/>
          <p:nvPr/>
        </p:nvGrpSpPr>
        <p:grpSpPr>
          <a:xfrm>
            <a:off x="558977" y="368300"/>
            <a:ext cx="6350" cy="4385945"/>
            <a:chOff x="558977" y="368300"/>
            <a:chExt cx="6350" cy="4385945"/>
          </a:xfrm>
        </p:grpSpPr>
        <p:sp>
          <p:nvSpPr>
            <p:cNvPr id="5" name="object 5"/>
            <p:cNvSpPr/>
            <p:nvPr/>
          </p:nvSpPr>
          <p:spPr>
            <a:xfrm>
              <a:off x="558977" y="368300"/>
              <a:ext cx="6350" cy="114935"/>
            </a:xfrm>
            <a:custGeom>
              <a:avLst/>
              <a:gdLst/>
              <a:ahLst/>
              <a:cxnLst/>
              <a:rect l="l" t="t" r="r" b="b"/>
              <a:pathLst>
                <a:path w="6350" h="114934">
                  <a:moveTo>
                    <a:pt x="6355" y="114405"/>
                  </a:moveTo>
                  <a:lnTo>
                    <a:pt x="0" y="114405"/>
                  </a:lnTo>
                  <a:lnTo>
                    <a:pt x="0" y="0"/>
                  </a:lnTo>
                  <a:lnTo>
                    <a:pt x="6355" y="0"/>
                  </a:lnTo>
                  <a:lnTo>
                    <a:pt x="6355" y="114405"/>
                  </a:lnTo>
                  <a:close/>
                </a:path>
              </a:pathLst>
            </a:custGeom>
            <a:solidFill>
              <a:srgbClr val="BABABA"/>
            </a:solidFill>
          </p:spPr>
          <p:txBody>
            <a:bodyPr wrap="square" lIns="0" tIns="0" rIns="0" bIns="0" rtlCol="0"/>
            <a:lstStyle/>
            <a:p>
              <a:endParaRPr/>
            </a:p>
          </p:txBody>
        </p:sp>
        <p:sp>
          <p:nvSpPr>
            <p:cNvPr id="6" name="object 6"/>
            <p:cNvSpPr/>
            <p:nvPr/>
          </p:nvSpPr>
          <p:spPr>
            <a:xfrm>
              <a:off x="562155" y="463638"/>
              <a:ext cx="0" cy="4290695"/>
            </a:xfrm>
            <a:custGeom>
              <a:avLst/>
              <a:gdLst/>
              <a:ahLst/>
              <a:cxnLst/>
              <a:rect l="l" t="t" r="r" b="b"/>
              <a:pathLst>
                <a:path h="4290695">
                  <a:moveTo>
                    <a:pt x="0" y="0"/>
                  </a:moveTo>
                  <a:lnTo>
                    <a:pt x="0" y="4290236"/>
                  </a:lnTo>
                </a:path>
              </a:pathLst>
            </a:custGeom>
            <a:ln w="6355">
              <a:solidFill>
                <a:srgbClr val="BABABA"/>
              </a:solidFill>
            </a:ln>
          </p:spPr>
          <p:txBody>
            <a:bodyPr wrap="square" lIns="0" tIns="0" rIns="0" bIns="0" rtlCol="0"/>
            <a:lstStyle/>
            <a:p>
              <a:endParaRPr/>
            </a:p>
          </p:txBody>
        </p:sp>
      </p:grpSp>
      <p:sp>
        <p:nvSpPr>
          <p:cNvPr id="7" name="object 7"/>
          <p:cNvSpPr txBox="1"/>
          <p:nvPr/>
        </p:nvSpPr>
        <p:spPr>
          <a:xfrm>
            <a:off x="425415" y="349244"/>
            <a:ext cx="121285" cy="94615"/>
          </a:xfrm>
          <a:prstGeom prst="rect">
            <a:avLst/>
          </a:prstGeom>
        </p:spPr>
        <p:txBody>
          <a:bodyPr vert="horz" wrap="square" lIns="0" tIns="12700" rIns="0" bIns="0" rtlCol="0">
            <a:spAutoFit/>
          </a:bodyPr>
          <a:lstStyle/>
          <a:p>
            <a:pPr marL="12700">
              <a:lnSpc>
                <a:spcPct val="100000"/>
              </a:lnSpc>
              <a:spcBef>
                <a:spcPts val="100"/>
              </a:spcBef>
            </a:pPr>
            <a:r>
              <a:rPr sz="450" dirty="0">
                <a:solidFill>
                  <a:srgbClr val="403838"/>
                </a:solidFill>
                <a:latin typeface="Arial MT"/>
                <a:cs typeface="Arial MT"/>
              </a:rPr>
              <a:t>104</a:t>
            </a:r>
            <a:endParaRPr sz="450">
              <a:latin typeface="Arial MT"/>
              <a:cs typeface="Arial MT"/>
            </a:endParaRPr>
          </a:p>
        </p:txBody>
      </p:sp>
      <p:sp>
        <p:nvSpPr>
          <p:cNvPr id="17" name="object 17"/>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view-source:127.0.0.1:5501/index.html</a:t>
            </a:r>
          </a:p>
        </p:txBody>
      </p:sp>
      <p:sp>
        <p:nvSpPr>
          <p:cNvPr id="18" name="object 18"/>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5" dirty="0"/>
              <a:t>7</a:t>
            </a:fld>
            <a:r>
              <a:rPr spc="-5" dirty="0"/>
              <a:t>/2</a:t>
            </a:r>
          </a:p>
        </p:txBody>
      </p:sp>
      <p:sp>
        <p:nvSpPr>
          <p:cNvPr id="8" name="object 8"/>
          <p:cNvSpPr txBox="1"/>
          <p:nvPr/>
        </p:nvSpPr>
        <p:spPr>
          <a:xfrm>
            <a:off x="947791" y="349243"/>
            <a:ext cx="161925" cy="125095"/>
          </a:xfrm>
          <a:prstGeom prst="rect">
            <a:avLst/>
          </a:prstGeom>
        </p:spPr>
        <p:txBody>
          <a:bodyPr vert="horz" wrap="square" lIns="0" tIns="12700" rIns="0" bIns="0" rtlCol="0">
            <a:spAutoFit/>
          </a:bodyPr>
          <a:lstStyle/>
          <a:p>
            <a:pPr marL="12700">
              <a:lnSpc>
                <a:spcPct val="100000"/>
              </a:lnSpc>
              <a:spcBef>
                <a:spcPts val="100"/>
              </a:spcBef>
            </a:pPr>
            <a:r>
              <a:rPr sz="650" dirty="0">
                <a:solidFill>
                  <a:srgbClr val="871280"/>
                </a:solidFill>
                <a:latin typeface="Consolas"/>
                <a:cs typeface="Consolas"/>
              </a:rPr>
              <a:t>&lt;p&gt;</a:t>
            </a:r>
            <a:endParaRPr sz="650">
              <a:latin typeface="Consolas"/>
              <a:cs typeface="Consolas"/>
            </a:endParaRPr>
          </a:p>
        </p:txBody>
      </p:sp>
      <p:sp>
        <p:nvSpPr>
          <p:cNvPr id="9" name="object 9"/>
          <p:cNvSpPr txBox="1"/>
          <p:nvPr/>
        </p:nvSpPr>
        <p:spPr>
          <a:xfrm>
            <a:off x="425415" y="443311"/>
            <a:ext cx="121285" cy="502284"/>
          </a:xfrm>
          <a:prstGeom prst="rect">
            <a:avLst/>
          </a:prstGeom>
        </p:spPr>
        <p:txBody>
          <a:bodyPr vert="horz" wrap="square" lIns="0" tIns="39370" rIns="0" bIns="0" rtlCol="0">
            <a:spAutoFit/>
          </a:bodyPr>
          <a:lstStyle/>
          <a:p>
            <a:pPr marL="12700">
              <a:lnSpc>
                <a:spcPct val="100000"/>
              </a:lnSpc>
              <a:spcBef>
                <a:spcPts val="310"/>
              </a:spcBef>
            </a:pPr>
            <a:r>
              <a:rPr sz="450" dirty="0">
                <a:solidFill>
                  <a:srgbClr val="403838"/>
                </a:solidFill>
                <a:latin typeface="Arial MT"/>
                <a:cs typeface="Arial MT"/>
              </a:rPr>
              <a:t>105</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106</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107</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108</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109</a:t>
            </a:r>
            <a:endParaRPr sz="450">
              <a:latin typeface="Arial MT"/>
              <a:cs typeface="Arial MT"/>
            </a:endParaRPr>
          </a:p>
        </p:txBody>
      </p:sp>
      <p:sp>
        <p:nvSpPr>
          <p:cNvPr id="10" name="object 10"/>
          <p:cNvSpPr txBox="1"/>
          <p:nvPr/>
        </p:nvSpPr>
        <p:spPr>
          <a:xfrm>
            <a:off x="766052" y="539921"/>
            <a:ext cx="298450" cy="125095"/>
          </a:xfrm>
          <a:prstGeom prst="rect">
            <a:avLst/>
          </a:prstGeom>
        </p:spPr>
        <p:txBody>
          <a:bodyPr vert="horz" wrap="square" lIns="0" tIns="12700" rIns="0" bIns="0" rtlCol="0">
            <a:spAutoFit/>
          </a:bodyPr>
          <a:lstStyle/>
          <a:p>
            <a:pPr marL="12700">
              <a:lnSpc>
                <a:spcPct val="100000"/>
              </a:lnSpc>
              <a:spcBef>
                <a:spcPts val="100"/>
              </a:spcBef>
            </a:pPr>
            <a:r>
              <a:rPr sz="650" dirty="0">
                <a:solidFill>
                  <a:srgbClr val="871280"/>
                </a:solidFill>
                <a:latin typeface="Consolas"/>
                <a:cs typeface="Consolas"/>
              </a:rPr>
              <a:t>&lt;/div&gt;</a:t>
            </a:r>
            <a:endParaRPr sz="650">
              <a:latin typeface="Consolas"/>
              <a:cs typeface="Consolas"/>
            </a:endParaRPr>
          </a:p>
        </p:txBody>
      </p:sp>
      <p:sp>
        <p:nvSpPr>
          <p:cNvPr id="11" name="object 11"/>
          <p:cNvSpPr txBox="1"/>
          <p:nvPr/>
        </p:nvSpPr>
        <p:spPr>
          <a:xfrm>
            <a:off x="766052" y="730597"/>
            <a:ext cx="1207135" cy="220345"/>
          </a:xfrm>
          <a:prstGeom prst="rect">
            <a:avLst/>
          </a:prstGeom>
        </p:spPr>
        <p:txBody>
          <a:bodyPr vert="horz" wrap="square" lIns="0" tIns="12700" rIns="0" bIns="0" rtlCol="0">
            <a:spAutoFit/>
          </a:bodyPr>
          <a:lstStyle/>
          <a:p>
            <a:pPr marL="12700">
              <a:lnSpc>
                <a:spcPts val="765"/>
              </a:lnSpc>
              <a:spcBef>
                <a:spcPts val="100"/>
              </a:spcBef>
            </a:pPr>
            <a:r>
              <a:rPr sz="650" dirty="0">
                <a:latin typeface="Consolas"/>
                <a:cs typeface="Consolas"/>
              </a:rPr>
              <a:t>@designed</a:t>
            </a:r>
            <a:r>
              <a:rPr sz="650" spc="-35" dirty="0">
                <a:latin typeface="Consolas"/>
                <a:cs typeface="Consolas"/>
              </a:rPr>
              <a:t> </a:t>
            </a:r>
            <a:r>
              <a:rPr sz="650" dirty="0">
                <a:latin typeface="Consolas"/>
                <a:cs typeface="Consolas"/>
              </a:rPr>
              <a:t>by</a:t>
            </a:r>
            <a:r>
              <a:rPr sz="650" spc="-30" dirty="0">
                <a:latin typeface="Consolas"/>
                <a:cs typeface="Consolas"/>
              </a:rPr>
              <a:t> </a:t>
            </a:r>
            <a:r>
              <a:rPr sz="650" dirty="0">
                <a:latin typeface="Consolas"/>
                <a:cs typeface="Consolas"/>
              </a:rPr>
              <a:t>RISHI</a:t>
            </a:r>
            <a:r>
              <a:rPr sz="650" spc="-30" dirty="0">
                <a:latin typeface="Consolas"/>
                <a:cs typeface="Consolas"/>
              </a:rPr>
              <a:t> </a:t>
            </a:r>
            <a:r>
              <a:rPr sz="650" dirty="0">
                <a:latin typeface="Consolas"/>
                <a:cs typeface="Consolas"/>
              </a:rPr>
              <a:t>CHANDRA</a:t>
            </a:r>
            <a:endParaRPr sz="650">
              <a:latin typeface="Consolas"/>
              <a:cs typeface="Consolas"/>
            </a:endParaRPr>
          </a:p>
          <a:p>
            <a:pPr marL="12700">
              <a:lnSpc>
                <a:spcPts val="765"/>
              </a:lnSpc>
            </a:pPr>
            <a:r>
              <a:rPr sz="650" dirty="0">
                <a:solidFill>
                  <a:srgbClr val="871280"/>
                </a:solidFill>
                <a:latin typeface="Consolas"/>
                <a:cs typeface="Consolas"/>
              </a:rPr>
              <a:t>&lt;/footer&gt;</a:t>
            </a:r>
            <a:endParaRPr sz="650">
              <a:latin typeface="Consolas"/>
              <a:cs typeface="Consolas"/>
            </a:endParaRPr>
          </a:p>
        </p:txBody>
      </p:sp>
      <p:sp>
        <p:nvSpPr>
          <p:cNvPr id="12" name="object 12"/>
          <p:cNvSpPr txBox="1"/>
          <p:nvPr/>
        </p:nvSpPr>
        <p:spPr>
          <a:xfrm>
            <a:off x="429685" y="921275"/>
            <a:ext cx="1861185" cy="220345"/>
          </a:xfrm>
          <a:prstGeom prst="rect">
            <a:avLst/>
          </a:prstGeom>
        </p:spPr>
        <p:txBody>
          <a:bodyPr vert="horz" wrap="square" lIns="0" tIns="12700" rIns="0" bIns="0" rtlCol="0">
            <a:spAutoFit/>
          </a:bodyPr>
          <a:lstStyle/>
          <a:p>
            <a:pPr marL="12700">
              <a:lnSpc>
                <a:spcPts val="765"/>
              </a:lnSpc>
              <a:spcBef>
                <a:spcPts val="100"/>
              </a:spcBef>
            </a:pPr>
            <a:r>
              <a:rPr sz="450" spc="-15" dirty="0">
                <a:solidFill>
                  <a:srgbClr val="403838"/>
                </a:solidFill>
                <a:latin typeface="Arial MT"/>
                <a:cs typeface="Arial MT"/>
              </a:rPr>
              <a:t>110</a:t>
            </a:r>
            <a:r>
              <a:rPr sz="450" spc="114" dirty="0">
                <a:solidFill>
                  <a:srgbClr val="403838"/>
                </a:solidFill>
                <a:latin typeface="Arial MT"/>
                <a:cs typeface="Arial MT"/>
              </a:rPr>
              <a:t>  </a:t>
            </a:r>
            <a:r>
              <a:rPr sz="650" dirty="0">
                <a:solidFill>
                  <a:srgbClr val="236E25"/>
                </a:solidFill>
                <a:latin typeface="Consolas"/>
                <a:cs typeface="Consolas"/>
              </a:rPr>
              <a:t>&lt;!--</a:t>
            </a:r>
            <a:r>
              <a:rPr sz="650" spc="-15" dirty="0">
                <a:solidFill>
                  <a:srgbClr val="236E25"/>
                </a:solidFill>
                <a:latin typeface="Consolas"/>
                <a:cs typeface="Consolas"/>
              </a:rPr>
              <a:t> </a:t>
            </a:r>
            <a:r>
              <a:rPr sz="650" dirty="0">
                <a:solidFill>
                  <a:srgbClr val="236E25"/>
                </a:solidFill>
                <a:latin typeface="Consolas"/>
                <a:cs typeface="Consolas"/>
              </a:rPr>
              <a:t>Code</a:t>
            </a:r>
            <a:r>
              <a:rPr sz="650" spc="-15" dirty="0">
                <a:solidFill>
                  <a:srgbClr val="236E25"/>
                </a:solidFill>
                <a:latin typeface="Consolas"/>
                <a:cs typeface="Consolas"/>
              </a:rPr>
              <a:t> </a:t>
            </a:r>
            <a:r>
              <a:rPr sz="650" dirty="0">
                <a:solidFill>
                  <a:srgbClr val="236E25"/>
                </a:solidFill>
                <a:latin typeface="Consolas"/>
                <a:cs typeface="Consolas"/>
              </a:rPr>
              <a:t>injected</a:t>
            </a:r>
            <a:r>
              <a:rPr sz="650" spc="-10" dirty="0">
                <a:solidFill>
                  <a:srgbClr val="236E25"/>
                </a:solidFill>
                <a:latin typeface="Consolas"/>
                <a:cs typeface="Consolas"/>
              </a:rPr>
              <a:t> </a:t>
            </a:r>
            <a:r>
              <a:rPr sz="650" dirty="0">
                <a:solidFill>
                  <a:srgbClr val="236E25"/>
                </a:solidFill>
                <a:latin typeface="Consolas"/>
                <a:cs typeface="Consolas"/>
              </a:rPr>
              <a:t>by</a:t>
            </a:r>
            <a:r>
              <a:rPr sz="650" spc="-15" dirty="0">
                <a:solidFill>
                  <a:srgbClr val="236E25"/>
                </a:solidFill>
                <a:latin typeface="Consolas"/>
                <a:cs typeface="Consolas"/>
              </a:rPr>
              <a:t> </a:t>
            </a:r>
            <a:r>
              <a:rPr sz="650" dirty="0">
                <a:solidFill>
                  <a:srgbClr val="236E25"/>
                </a:solidFill>
                <a:latin typeface="Consolas"/>
                <a:cs typeface="Consolas"/>
              </a:rPr>
              <a:t>live-server</a:t>
            </a:r>
            <a:r>
              <a:rPr sz="650" spc="-15" dirty="0">
                <a:solidFill>
                  <a:srgbClr val="236E25"/>
                </a:solidFill>
                <a:latin typeface="Consolas"/>
                <a:cs typeface="Consolas"/>
              </a:rPr>
              <a:t> </a:t>
            </a:r>
            <a:r>
              <a:rPr sz="650" dirty="0">
                <a:solidFill>
                  <a:srgbClr val="236E25"/>
                </a:solidFill>
                <a:latin typeface="Consolas"/>
                <a:cs typeface="Consolas"/>
              </a:rPr>
              <a:t>--&gt;</a:t>
            </a:r>
            <a:endParaRPr sz="650">
              <a:latin typeface="Consolas"/>
              <a:cs typeface="Consolas"/>
            </a:endParaRPr>
          </a:p>
          <a:p>
            <a:pPr marL="16510">
              <a:lnSpc>
                <a:spcPts val="765"/>
              </a:lnSpc>
            </a:pPr>
            <a:r>
              <a:rPr sz="450" spc="-25" dirty="0">
                <a:solidFill>
                  <a:srgbClr val="403838"/>
                </a:solidFill>
                <a:latin typeface="Arial MT"/>
                <a:cs typeface="Arial MT"/>
              </a:rPr>
              <a:t>111</a:t>
            </a:r>
            <a:r>
              <a:rPr sz="450" spc="125" dirty="0">
                <a:solidFill>
                  <a:srgbClr val="403838"/>
                </a:solidFill>
                <a:latin typeface="Arial MT"/>
                <a:cs typeface="Arial MT"/>
              </a:rPr>
              <a:t>  </a:t>
            </a:r>
            <a:r>
              <a:rPr sz="650" dirty="0">
                <a:solidFill>
                  <a:srgbClr val="871280"/>
                </a:solidFill>
                <a:latin typeface="Consolas"/>
                <a:cs typeface="Consolas"/>
              </a:rPr>
              <a:t>&lt;script</a:t>
            </a:r>
            <a:r>
              <a:rPr sz="650" spc="-5" dirty="0">
                <a:solidFill>
                  <a:srgbClr val="871280"/>
                </a:solidFill>
                <a:latin typeface="Consolas"/>
                <a:cs typeface="Consolas"/>
              </a:rPr>
              <a:t> </a:t>
            </a:r>
            <a:r>
              <a:rPr sz="650" spc="-5" dirty="0">
                <a:solidFill>
                  <a:srgbClr val="994500"/>
                </a:solidFill>
                <a:latin typeface="Consolas"/>
                <a:cs typeface="Consolas"/>
              </a:rPr>
              <a:t>type</a:t>
            </a:r>
            <a:r>
              <a:rPr sz="650" spc="-5" dirty="0">
                <a:solidFill>
                  <a:srgbClr val="871280"/>
                </a:solidFill>
                <a:latin typeface="Consolas"/>
                <a:cs typeface="Consolas"/>
              </a:rPr>
              <a:t>="</a:t>
            </a:r>
            <a:r>
              <a:rPr sz="650" spc="-5" dirty="0">
                <a:solidFill>
                  <a:srgbClr val="1A1AA6"/>
                </a:solidFill>
                <a:latin typeface="Consolas"/>
                <a:cs typeface="Consolas"/>
              </a:rPr>
              <a:t>text/javascript</a:t>
            </a:r>
            <a:r>
              <a:rPr sz="650" spc="-5" dirty="0">
                <a:solidFill>
                  <a:srgbClr val="871280"/>
                </a:solidFill>
                <a:latin typeface="Consolas"/>
                <a:cs typeface="Consolas"/>
              </a:rPr>
              <a:t>"&gt;</a:t>
            </a:r>
            <a:endParaRPr sz="650">
              <a:latin typeface="Consolas"/>
              <a:cs typeface="Consolas"/>
            </a:endParaRPr>
          </a:p>
        </p:txBody>
      </p:sp>
      <p:sp>
        <p:nvSpPr>
          <p:cNvPr id="13" name="object 13"/>
          <p:cNvSpPr txBox="1"/>
          <p:nvPr/>
        </p:nvSpPr>
        <p:spPr>
          <a:xfrm>
            <a:off x="425415" y="1110682"/>
            <a:ext cx="121285" cy="3362325"/>
          </a:xfrm>
          <a:prstGeom prst="rect">
            <a:avLst/>
          </a:prstGeom>
        </p:spPr>
        <p:txBody>
          <a:bodyPr vert="horz" wrap="square" lIns="0" tIns="39370" rIns="0" bIns="0" rtlCol="0">
            <a:spAutoFit/>
          </a:bodyPr>
          <a:lstStyle/>
          <a:p>
            <a:pPr marL="16510">
              <a:lnSpc>
                <a:spcPct val="100000"/>
              </a:lnSpc>
              <a:spcBef>
                <a:spcPts val="310"/>
              </a:spcBef>
            </a:pPr>
            <a:r>
              <a:rPr sz="450" spc="-35" dirty="0">
                <a:solidFill>
                  <a:srgbClr val="403838"/>
                </a:solidFill>
                <a:latin typeface="Arial MT"/>
                <a:cs typeface="Arial MT"/>
              </a:rPr>
              <a:t>1</a:t>
            </a:r>
            <a:r>
              <a:rPr sz="450" dirty="0">
                <a:solidFill>
                  <a:srgbClr val="403838"/>
                </a:solidFill>
                <a:latin typeface="Arial MT"/>
                <a:cs typeface="Arial MT"/>
              </a:rPr>
              <a:t>12</a:t>
            </a:r>
            <a:endParaRPr sz="450">
              <a:latin typeface="Arial MT"/>
              <a:cs typeface="Arial MT"/>
            </a:endParaRPr>
          </a:p>
          <a:p>
            <a:pPr marL="16510">
              <a:lnSpc>
                <a:spcPct val="100000"/>
              </a:lnSpc>
              <a:spcBef>
                <a:spcPts val="210"/>
              </a:spcBef>
            </a:pPr>
            <a:r>
              <a:rPr sz="450" spc="-35" dirty="0">
                <a:solidFill>
                  <a:srgbClr val="403838"/>
                </a:solidFill>
                <a:latin typeface="Arial MT"/>
                <a:cs typeface="Arial MT"/>
              </a:rPr>
              <a:t>1</a:t>
            </a:r>
            <a:r>
              <a:rPr sz="450" dirty="0">
                <a:solidFill>
                  <a:srgbClr val="403838"/>
                </a:solidFill>
                <a:latin typeface="Arial MT"/>
                <a:cs typeface="Arial MT"/>
              </a:rPr>
              <a:t>13</a:t>
            </a:r>
            <a:endParaRPr sz="450">
              <a:latin typeface="Arial MT"/>
              <a:cs typeface="Arial MT"/>
            </a:endParaRPr>
          </a:p>
          <a:p>
            <a:pPr marL="16510">
              <a:lnSpc>
                <a:spcPct val="100000"/>
              </a:lnSpc>
              <a:spcBef>
                <a:spcPts val="210"/>
              </a:spcBef>
            </a:pPr>
            <a:r>
              <a:rPr sz="450" spc="-35" dirty="0">
                <a:solidFill>
                  <a:srgbClr val="403838"/>
                </a:solidFill>
                <a:latin typeface="Arial MT"/>
                <a:cs typeface="Arial MT"/>
              </a:rPr>
              <a:t>1</a:t>
            </a:r>
            <a:r>
              <a:rPr sz="450" dirty="0">
                <a:solidFill>
                  <a:srgbClr val="403838"/>
                </a:solidFill>
                <a:latin typeface="Arial MT"/>
                <a:cs typeface="Arial MT"/>
              </a:rPr>
              <a:t>14</a:t>
            </a:r>
            <a:endParaRPr sz="450">
              <a:latin typeface="Arial MT"/>
              <a:cs typeface="Arial MT"/>
            </a:endParaRPr>
          </a:p>
          <a:p>
            <a:pPr marL="16510">
              <a:lnSpc>
                <a:spcPct val="100000"/>
              </a:lnSpc>
              <a:spcBef>
                <a:spcPts val="210"/>
              </a:spcBef>
            </a:pPr>
            <a:r>
              <a:rPr sz="450" spc="-35" dirty="0">
                <a:solidFill>
                  <a:srgbClr val="403838"/>
                </a:solidFill>
                <a:latin typeface="Arial MT"/>
                <a:cs typeface="Arial MT"/>
              </a:rPr>
              <a:t>1</a:t>
            </a:r>
            <a:r>
              <a:rPr sz="450" dirty="0">
                <a:solidFill>
                  <a:srgbClr val="403838"/>
                </a:solidFill>
                <a:latin typeface="Arial MT"/>
                <a:cs typeface="Arial MT"/>
              </a:rPr>
              <a:t>15</a:t>
            </a:r>
            <a:endParaRPr sz="450">
              <a:latin typeface="Arial MT"/>
              <a:cs typeface="Arial MT"/>
            </a:endParaRPr>
          </a:p>
          <a:p>
            <a:pPr marL="16510">
              <a:lnSpc>
                <a:spcPct val="100000"/>
              </a:lnSpc>
              <a:spcBef>
                <a:spcPts val="210"/>
              </a:spcBef>
            </a:pPr>
            <a:r>
              <a:rPr sz="450" spc="-35" dirty="0">
                <a:solidFill>
                  <a:srgbClr val="403838"/>
                </a:solidFill>
                <a:latin typeface="Arial MT"/>
                <a:cs typeface="Arial MT"/>
              </a:rPr>
              <a:t>1</a:t>
            </a:r>
            <a:r>
              <a:rPr sz="450" dirty="0">
                <a:solidFill>
                  <a:srgbClr val="403838"/>
                </a:solidFill>
                <a:latin typeface="Arial MT"/>
                <a:cs typeface="Arial MT"/>
              </a:rPr>
              <a:t>16</a:t>
            </a:r>
            <a:endParaRPr sz="450">
              <a:latin typeface="Arial MT"/>
              <a:cs typeface="Arial MT"/>
            </a:endParaRPr>
          </a:p>
          <a:p>
            <a:pPr marL="16510">
              <a:lnSpc>
                <a:spcPct val="100000"/>
              </a:lnSpc>
              <a:spcBef>
                <a:spcPts val="215"/>
              </a:spcBef>
            </a:pPr>
            <a:r>
              <a:rPr sz="450" spc="-35" dirty="0">
                <a:solidFill>
                  <a:srgbClr val="403838"/>
                </a:solidFill>
                <a:latin typeface="Arial MT"/>
                <a:cs typeface="Arial MT"/>
              </a:rPr>
              <a:t>1</a:t>
            </a:r>
            <a:r>
              <a:rPr sz="450" dirty="0">
                <a:solidFill>
                  <a:srgbClr val="403838"/>
                </a:solidFill>
                <a:latin typeface="Arial MT"/>
                <a:cs typeface="Arial MT"/>
              </a:rPr>
              <a:t>17</a:t>
            </a:r>
            <a:endParaRPr sz="450">
              <a:latin typeface="Arial MT"/>
              <a:cs typeface="Arial MT"/>
            </a:endParaRPr>
          </a:p>
          <a:p>
            <a:pPr marL="16510">
              <a:lnSpc>
                <a:spcPct val="100000"/>
              </a:lnSpc>
              <a:spcBef>
                <a:spcPts val="209"/>
              </a:spcBef>
            </a:pPr>
            <a:r>
              <a:rPr sz="450" spc="-35" dirty="0">
                <a:solidFill>
                  <a:srgbClr val="403838"/>
                </a:solidFill>
                <a:latin typeface="Arial MT"/>
                <a:cs typeface="Arial MT"/>
              </a:rPr>
              <a:t>1</a:t>
            </a:r>
            <a:r>
              <a:rPr sz="450" dirty="0">
                <a:solidFill>
                  <a:srgbClr val="403838"/>
                </a:solidFill>
                <a:latin typeface="Arial MT"/>
                <a:cs typeface="Arial MT"/>
              </a:rPr>
              <a:t>18</a:t>
            </a:r>
            <a:endParaRPr sz="450">
              <a:latin typeface="Arial MT"/>
              <a:cs typeface="Arial MT"/>
            </a:endParaRPr>
          </a:p>
          <a:p>
            <a:pPr marL="16510">
              <a:lnSpc>
                <a:spcPct val="100000"/>
              </a:lnSpc>
              <a:spcBef>
                <a:spcPts val="210"/>
              </a:spcBef>
            </a:pPr>
            <a:r>
              <a:rPr sz="450" spc="-35" dirty="0">
                <a:solidFill>
                  <a:srgbClr val="403838"/>
                </a:solidFill>
                <a:latin typeface="Arial MT"/>
                <a:cs typeface="Arial MT"/>
              </a:rPr>
              <a:t>1</a:t>
            </a:r>
            <a:r>
              <a:rPr sz="450" dirty="0">
                <a:solidFill>
                  <a:srgbClr val="403838"/>
                </a:solidFill>
                <a:latin typeface="Arial MT"/>
                <a:cs typeface="Arial MT"/>
              </a:rPr>
              <a:t>19</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120</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121</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122</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123</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124</a:t>
            </a:r>
            <a:endParaRPr sz="450">
              <a:latin typeface="Arial MT"/>
              <a:cs typeface="Arial MT"/>
            </a:endParaRPr>
          </a:p>
          <a:p>
            <a:pPr marL="12700">
              <a:lnSpc>
                <a:spcPct val="100000"/>
              </a:lnSpc>
              <a:spcBef>
                <a:spcPts val="215"/>
              </a:spcBef>
            </a:pPr>
            <a:r>
              <a:rPr sz="450" dirty="0">
                <a:solidFill>
                  <a:srgbClr val="403838"/>
                </a:solidFill>
                <a:latin typeface="Arial MT"/>
                <a:cs typeface="Arial MT"/>
              </a:rPr>
              <a:t>125</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126</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127</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128</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129</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130</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131</a:t>
            </a:r>
            <a:endParaRPr sz="450">
              <a:latin typeface="Arial MT"/>
              <a:cs typeface="Arial MT"/>
            </a:endParaRPr>
          </a:p>
          <a:p>
            <a:pPr marL="12700">
              <a:lnSpc>
                <a:spcPct val="100000"/>
              </a:lnSpc>
              <a:spcBef>
                <a:spcPts val="215"/>
              </a:spcBef>
            </a:pPr>
            <a:r>
              <a:rPr sz="450" dirty="0">
                <a:solidFill>
                  <a:srgbClr val="403838"/>
                </a:solidFill>
                <a:latin typeface="Arial MT"/>
                <a:cs typeface="Arial MT"/>
              </a:rPr>
              <a:t>132</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133</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134</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135</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136</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137</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138</a:t>
            </a:r>
            <a:endParaRPr sz="450">
              <a:latin typeface="Arial MT"/>
              <a:cs typeface="Arial MT"/>
            </a:endParaRPr>
          </a:p>
          <a:p>
            <a:pPr marL="12700">
              <a:lnSpc>
                <a:spcPct val="100000"/>
              </a:lnSpc>
              <a:spcBef>
                <a:spcPts val="215"/>
              </a:spcBef>
            </a:pPr>
            <a:r>
              <a:rPr sz="450" dirty="0">
                <a:solidFill>
                  <a:srgbClr val="403838"/>
                </a:solidFill>
                <a:latin typeface="Arial MT"/>
                <a:cs typeface="Arial MT"/>
              </a:rPr>
              <a:t>139</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140</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141</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142</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143</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144</a:t>
            </a:r>
            <a:endParaRPr sz="450">
              <a:latin typeface="Arial MT"/>
              <a:cs typeface="Arial MT"/>
            </a:endParaRPr>
          </a:p>
          <a:p>
            <a:pPr marL="12700">
              <a:lnSpc>
                <a:spcPct val="100000"/>
              </a:lnSpc>
              <a:spcBef>
                <a:spcPts val="210"/>
              </a:spcBef>
            </a:pPr>
            <a:r>
              <a:rPr sz="450" dirty="0">
                <a:solidFill>
                  <a:srgbClr val="403838"/>
                </a:solidFill>
                <a:latin typeface="Arial MT"/>
                <a:cs typeface="Arial MT"/>
              </a:rPr>
              <a:t>145</a:t>
            </a:r>
            <a:endParaRPr sz="450">
              <a:latin typeface="Arial MT"/>
              <a:cs typeface="Arial MT"/>
            </a:endParaRPr>
          </a:p>
          <a:p>
            <a:pPr marL="12700">
              <a:lnSpc>
                <a:spcPct val="100000"/>
              </a:lnSpc>
              <a:spcBef>
                <a:spcPts val="215"/>
              </a:spcBef>
            </a:pPr>
            <a:r>
              <a:rPr sz="450" dirty="0">
                <a:solidFill>
                  <a:srgbClr val="403838"/>
                </a:solidFill>
                <a:latin typeface="Arial MT"/>
                <a:cs typeface="Arial MT"/>
              </a:rPr>
              <a:t>146</a:t>
            </a:r>
            <a:endParaRPr sz="450">
              <a:latin typeface="Arial MT"/>
              <a:cs typeface="Arial MT"/>
            </a:endParaRPr>
          </a:p>
        </p:txBody>
      </p:sp>
      <p:sp>
        <p:nvSpPr>
          <p:cNvPr id="14" name="object 14"/>
          <p:cNvSpPr txBox="1"/>
          <p:nvPr/>
        </p:nvSpPr>
        <p:spPr>
          <a:xfrm>
            <a:off x="766126" y="1111953"/>
            <a:ext cx="5431790" cy="3366135"/>
          </a:xfrm>
          <a:prstGeom prst="rect">
            <a:avLst/>
          </a:prstGeom>
        </p:spPr>
        <p:txBody>
          <a:bodyPr vert="horz" wrap="square" lIns="0" tIns="19050" rIns="0" bIns="0" rtlCol="0">
            <a:spAutoFit/>
          </a:bodyPr>
          <a:lstStyle/>
          <a:p>
            <a:pPr marL="12700" marR="3911600">
              <a:lnSpc>
                <a:spcPts val="750"/>
              </a:lnSpc>
              <a:spcBef>
                <a:spcPts val="150"/>
              </a:spcBef>
            </a:pPr>
            <a:r>
              <a:rPr sz="650" dirty="0">
                <a:latin typeface="Consolas"/>
                <a:cs typeface="Consolas"/>
              </a:rPr>
              <a:t>//</a:t>
            </a:r>
            <a:r>
              <a:rPr sz="650" spc="-20" dirty="0">
                <a:latin typeface="Consolas"/>
                <a:cs typeface="Consolas"/>
              </a:rPr>
              <a:t> </a:t>
            </a:r>
            <a:r>
              <a:rPr sz="650" dirty="0">
                <a:latin typeface="Consolas"/>
                <a:cs typeface="Consolas"/>
              </a:rPr>
              <a:t>&lt;![CDATA[</a:t>
            </a:r>
            <a:r>
              <a:rPr sz="650" spc="325" dirty="0">
                <a:latin typeface="Consolas"/>
                <a:cs typeface="Consolas"/>
              </a:rPr>
              <a:t> </a:t>
            </a:r>
            <a:r>
              <a:rPr sz="650" dirty="0">
                <a:latin typeface="Consolas"/>
                <a:cs typeface="Consolas"/>
              </a:rPr>
              <a:t>&lt;--</a:t>
            </a:r>
            <a:r>
              <a:rPr sz="650" spc="-15" dirty="0">
                <a:latin typeface="Consolas"/>
                <a:cs typeface="Consolas"/>
              </a:rPr>
              <a:t> </a:t>
            </a:r>
            <a:r>
              <a:rPr sz="650" dirty="0">
                <a:latin typeface="Consolas"/>
                <a:cs typeface="Consolas"/>
              </a:rPr>
              <a:t>For</a:t>
            </a:r>
            <a:r>
              <a:rPr sz="650" spc="-15" dirty="0">
                <a:latin typeface="Consolas"/>
                <a:cs typeface="Consolas"/>
              </a:rPr>
              <a:t> </a:t>
            </a:r>
            <a:r>
              <a:rPr sz="650" dirty="0">
                <a:latin typeface="Consolas"/>
                <a:cs typeface="Consolas"/>
              </a:rPr>
              <a:t>SVG</a:t>
            </a:r>
            <a:r>
              <a:rPr sz="650" spc="-20" dirty="0">
                <a:latin typeface="Consolas"/>
                <a:cs typeface="Consolas"/>
              </a:rPr>
              <a:t> </a:t>
            </a:r>
            <a:r>
              <a:rPr sz="650" dirty="0">
                <a:latin typeface="Consolas"/>
                <a:cs typeface="Consolas"/>
              </a:rPr>
              <a:t>support </a:t>
            </a:r>
            <a:r>
              <a:rPr sz="650" spc="-340" dirty="0">
                <a:latin typeface="Consolas"/>
                <a:cs typeface="Consolas"/>
              </a:rPr>
              <a:t> </a:t>
            </a:r>
            <a:r>
              <a:rPr sz="650" dirty="0">
                <a:latin typeface="Consolas"/>
                <a:cs typeface="Consolas"/>
              </a:rPr>
              <a:t>if</a:t>
            </a:r>
            <a:r>
              <a:rPr sz="650" spc="-15" dirty="0">
                <a:latin typeface="Consolas"/>
                <a:cs typeface="Consolas"/>
              </a:rPr>
              <a:t> </a:t>
            </a:r>
            <a:r>
              <a:rPr sz="650" dirty="0">
                <a:latin typeface="Consolas"/>
                <a:cs typeface="Consolas"/>
              </a:rPr>
              <a:t>('WebSocket'</a:t>
            </a:r>
            <a:r>
              <a:rPr sz="650" spc="-10" dirty="0">
                <a:latin typeface="Consolas"/>
                <a:cs typeface="Consolas"/>
              </a:rPr>
              <a:t> </a:t>
            </a:r>
            <a:r>
              <a:rPr sz="650" dirty="0">
                <a:latin typeface="Consolas"/>
                <a:cs typeface="Consolas"/>
              </a:rPr>
              <a:t>in</a:t>
            </a:r>
            <a:r>
              <a:rPr sz="650" spc="-10" dirty="0">
                <a:latin typeface="Consolas"/>
                <a:cs typeface="Consolas"/>
              </a:rPr>
              <a:t> </a:t>
            </a:r>
            <a:r>
              <a:rPr sz="650" dirty="0">
                <a:latin typeface="Consolas"/>
                <a:cs typeface="Consolas"/>
              </a:rPr>
              <a:t>window)</a:t>
            </a:r>
            <a:r>
              <a:rPr sz="650" spc="-10" dirty="0">
                <a:latin typeface="Consolas"/>
                <a:cs typeface="Consolas"/>
              </a:rPr>
              <a:t> </a:t>
            </a:r>
            <a:r>
              <a:rPr sz="650" dirty="0">
                <a:latin typeface="Consolas"/>
                <a:cs typeface="Consolas"/>
              </a:rPr>
              <a:t>{</a:t>
            </a:r>
            <a:endParaRPr sz="650">
              <a:latin typeface="Consolas"/>
              <a:cs typeface="Consolas"/>
            </a:endParaRPr>
          </a:p>
          <a:p>
            <a:pPr marL="194310">
              <a:lnSpc>
                <a:spcPts val="715"/>
              </a:lnSpc>
            </a:pPr>
            <a:r>
              <a:rPr sz="650" dirty="0">
                <a:latin typeface="Consolas"/>
                <a:cs typeface="Consolas"/>
              </a:rPr>
              <a:t>(function</a:t>
            </a:r>
            <a:r>
              <a:rPr sz="650" spc="-40" dirty="0">
                <a:latin typeface="Consolas"/>
                <a:cs typeface="Consolas"/>
              </a:rPr>
              <a:t> </a:t>
            </a:r>
            <a:r>
              <a:rPr sz="650" dirty="0">
                <a:latin typeface="Consolas"/>
                <a:cs typeface="Consolas"/>
              </a:rPr>
              <a:t>()</a:t>
            </a:r>
            <a:r>
              <a:rPr sz="650" spc="-40" dirty="0">
                <a:latin typeface="Consolas"/>
                <a:cs typeface="Consolas"/>
              </a:rPr>
              <a:t> </a:t>
            </a:r>
            <a:r>
              <a:rPr sz="650" dirty="0">
                <a:latin typeface="Consolas"/>
                <a:cs typeface="Consolas"/>
              </a:rPr>
              <a:t>{</a:t>
            </a:r>
            <a:endParaRPr sz="650">
              <a:latin typeface="Consolas"/>
              <a:cs typeface="Consolas"/>
            </a:endParaRPr>
          </a:p>
          <a:p>
            <a:pPr marL="375920">
              <a:lnSpc>
                <a:spcPts val="750"/>
              </a:lnSpc>
            </a:pPr>
            <a:r>
              <a:rPr sz="650" dirty="0">
                <a:latin typeface="Consolas"/>
                <a:cs typeface="Consolas"/>
              </a:rPr>
              <a:t>function</a:t>
            </a:r>
            <a:r>
              <a:rPr sz="650" spc="-40" dirty="0">
                <a:latin typeface="Consolas"/>
                <a:cs typeface="Consolas"/>
              </a:rPr>
              <a:t> </a:t>
            </a:r>
            <a:r>
              <a:rPr sz="650" dirty="0">
                <a:latin typeface="Consolas"/>
                <a:cs typeface="Consolas"/>
              </a:rPr>
              <a:t>refreshCSS()</a:t>
            </a:r>
            <a:r>
              <a:rPr sz="650" spc="-40" dirty="0">
                <a:latin typeface="Consolas"/>
                <a:cs typeface="Consolas"/>
              </a:rPr>
              <a:t> </a:t>
            </a:r>
            <a:r>
              <a:rPr sz="650" dirty="0">
                <a:latin typeface="Consolas"/>
                <a:cs typeface="Consolas"/>
              </a:rPr>
              <a:t>{</a:t>
            </a:r>
            <a:endParaRPr sz="650">
              <a:latin typeface="Consolas"/>
              <a:cs typeface="Consolas"/>
            </a:endParaRPr>
          </a:p>
          <a:p>
            <a:pPr marL="557530" marR="1867535">
              <a:lnSpc>
                <a:spcPts val="750"/>
              </a:lnSpc>
              <a:spcBef>
                <a:spcPts val="35"/>
              </a:spcBef>
            </a:pPr>
            <a:r>
              <a:rPr sz="650" dirty="0">
                <a:latin typeface="Consolas"/>
                <a:cs typeface="Consolas"/>
              </a:rPr>
              <a:t>var</a:t>
            </a:r>
            <a:r>
              <a:rPr sz="650" spc="-35" dirty="0">
                <a:latin typeface="Consolas"/>
                <a:cs typeface="Consolas"/>
              </a:rPr>
              <a:t> </a:t>
            </a:r>
            <a:r>
              <a:rPr sz="650" dirty="0">
                <a:latin typeface="Consolas"/>
                <a:cs typeface="Consolas"/>
              </a:rPr>
              <a:t>sheets</a:t>
            </a:r>
            <a:r>
              <a:rPr sz="650" spc="-30" dirty="0">
                <a:latin typeface="Consolas"/>
                <a:cs typeface="Consolas"/>
              </a:rPr>
              <a:t> </a:t>
            </a:r>
            <a:r>
              <a:rPr sz="650" dirty="0">
                <a:latin typeface="Consolas"/>
                <a:cs typeface="Consolas"/>
              </a:rPr>
              <a:t>=</a:t>
            </a:r>
            <a:r>
              <a:rPr sz="650" spc="-35" dirty="0">
                <a:latin typeface="Consolas"/>
                <a:cs typeface="Consolas"/>
              </a:rPr>
              <a:t> </a:t>
            </a:r>
            <a:r>
              <a:rPr sz="650" dirty="0">
                <a:latin typeface="Consolas"/>
                <a:cs typeface="Consolas"/>
              </a:rPr>
              <a:t>[].slice.call(document.getElementsByTagName("link")); </a:t>
            </a:r>
            <a:r>
              <a:rPr sz="650" spc="-340" dirty="0">
                <a:latin typeface="Consolas"/>
                <a:cs typeface="Consolas"/>
              </a:rPr>
              <a:t> </a:t>
            </a:r>
            <a:r>
              <a:rPr sz="650" dirty="0">
                <a:latin typeface="Consolas"/>
                <a:cs typeface="Consolas"/>
              </a:rPr>
              <a:t>var</a:t>
            </a:r>
            <a:r>
              <a:rPr sz="650" spc="-10" dirty="0">
                <a:latin typeface="Consolas"/>
                <a:cs typeface="Consolas"/>
              </a:rPr>
              <a:t> </a:t>
            </a:r>
            <a:r>
              <a:rPr sz="650" dirty="0">
                <a:latin typeface="Consolas"/>
                <a:cs typeface="Consolas"/>
              </a:rPr>
              <a:t>head</a:t>
            </a:r>
            <a:r>
              <a:rPr sz="650" spc="-5"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document.getElementsByTagName("head")[0];</a:t>
            </a:r>
            <a:endParaRPr sz="650">
              <a:latin typeface="Consolas"/>
              <a:cs typeface="Consolas"/>
            </a:endParaRPr>
          </a:p>
          <a:p>
            <a:pPr marL="739140" marR="3002915" indent="-182245">
              <a:lnSpc>
                <a:spcPts val="750"/>
              </a:lnSpc>
            </a:pPr>
            <a:r>
              <a:rPr sz="650" dirty="0">
                <a:latin typeface="Consolas"/>
                <a:cs typeface="Consolas"/>
              </a:rPr>
              <a:t>for</a:t>
            </a:r>
            <a:r>
              <a:rPr sz="650" spc="-15" dirty="0">
                <a:latin typeface="Consolas"/>
                <a:cs typeface="Consolas"/>
              </a:rPr>
              <a:t> </a:t>
            </a:r>
            <a:r>
              <a:rPr sz="650" dirty="0">
                <a:latin typeface="Consolas"/>
                <a:cs typeface="Consolas"/>
              </a:rPr>
              <a:t>(var</a:t>
            </a:r>
            <a:r>
              <a:rPr sz="650" spc="-10" dirty="0">
                <a:latin typeface="Consolas"/>
                <a:cs typeface="Consolas"/>
              </a:rPr>
              <a:t> </a:t>
            </a:r>
            <a:r>
              <a:rPr sz="650" dirty="0">
                <a:latin typeface="Consolas"/>
                <a:cs typeface="Consolas"/>
              </a:rPr>
              <a:t>i</a:t>
            </a:r>
            <a:r>
              <a:rPr sz="650" spc="-10"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0;</a:t>
            </a:r>
            <a:r>
              <a:rPr sz="650" spc="-10" dirty="0">
                <a:latin typeface="Consolas"/>
                <a:cs typeface="Consolas"/>
              </a:rPr>
              <a:t> </a:t>
            </a:r>
            <a:r>
              <a:rPr sz="650" dirty="0">
                <a:latin typeface="Consolas"/>
                <a:cs typeface="Consolas"/>
              </a:rPr>
              <a:t>i</a:t>
            </a:r>
            <a:r>
              <a:rPr sz="650" spc="-15" dirty="0">
                <a:latin typeface="Consolas"/>
                <a:cs typeface="Consolas"/>
              </a:rPr>
              <a:t> </a:t>
            </a:r>
            <a:r>
              <a:rPr sz="650" dirty="0">
                <a:latin typeface="Consolas"/>
                <a:cs typeface="Consolas"/>
              </a:rPr>
              <a:t>&lt;</a:t>
            </a:r>
            <a:r>
              <a:rPr sz="650" spc="-10" dirty="0">
                <a:latin typeface="Consolas"/>
                <a:cs typeface="Consolas"/>
              </a:rPr>
              <a:t> </a:t>
            </a:r>
            <a:r>
              <a:rPr sz="650" dirty="0">
                <a:latin typeface="Consolas"/>
                <a:cs typeface="Consolas"/>
              </a:rPr>
              <a:t>sheets.length;</a:t>
            </a:r>
            <a:r>
              <a:rPr sz="650" spc="-10" dirty="0">
                <a:latin typeface="Consolas"/>
                <a:cs typeface="Consolas"/>
              </a:rPr>
              <a:t> </a:t>
            </a:r>
            <a:r>
              <a:rPr sz="650" dirty="0">
                <a:latin typeface="Consolas"/>
                <a:cs typeface="Consolas"/>
              </a:rPr>
              <a:t>++i)</a:t>
            </a:r>
            <a:r>
              <a:rPr sz="650" spc="-10" dirty="0">
                <a:latin typeface="Consolas"/>
                <a:cs typeface="Consolas"/>
              </a:rPr>
              <a:t> </a:t>
            </a:r>
            <a:r>
              <a:rPr sz="650" dirty="0">
                <a:latin typeface="Consolas"/>
                <a:cs typeface="Consolas"/>
              </a:rPr>
              <a:t>{ </a:t>
            </a:r>
            <a:r>
              <a:rPr sz="650" spc="-345" dirty="0">
                <a:latin typeface="Consolas"/>
                <a:cs typeface="Consolas"/>
              </a:rPr>
              <a:t> </a:t>
            </a:r>
            <a:r>
              <a:rPr sz="650" dirty="0">
                <a:latin typeface="Consolas"/>
                <a:cs typeface="Consolas"/>
              </a:rPr>
              <a:t>var</a:t>
            </a:r>
            <a:r>
              <a:rPr sz="650" spc="-10" dirty="0">
                <a:latin typeface="Consolas"/>
                <a:cs typeface="Consolas"/>
              </a:rPr>
              <a:t> </a:t>
            </a:r>
            <a:r>
              <a:rPr sz="650" dirty="0">
                <a:latin typeface="Consolas"/>
                <a:cs typeface="Consolas"/>
              </a:rPr>
              <a:t>elem</a:t>
            </a:r>
            <a:r>
              <a:rPr sz="650" spc="-5"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sheets[i];</a:t>
            </a:r>
            <a:endParaRPr sz="650">
              <a:latin typeface="Consolas"/>
              <a:cs typeface="Consolas"/>
            </a:endParaRPr>
          </a:p>
          <a:p>
            <a:pPr marL="739140" marR="2867025">
              <a:lnSpc>
                <a:spcPts val="750"/>
              </a:lnSpc>
            </a:pPr>
            <a:r>
              <a:rPr sz="650" dirty="0">
                <a:latin typeface="Consolas"/>
                <a:cs typeface="Consolas"/>
              </a:rPr>
              <a:t>var</a:t>
            </a:r>
            <a:r>
              <a:rPr sz="650" spc="-20" dirty="0">
                <a:latin typeface="Consolas"/>
                <a:cs typeface="Consolas"/>
              </a:rPr>
              <a:t> </a:t>
            </a:r>
            <a:r>
              <a:rPr sz="650" dirty="0">
                <a:latin typeface="Consolas"/>
                <a:cs typeface="Consolas"/>
              </a:rPr>
              <a:t>parent</a:t>
            </a:r>
            <a:r>
              <a:rPr sz="650" spc="-20" dirty="0">
                <a:latin typeface="Consolas"/>
                <a:cs typeface="Consolas"/>
              </a:rPr>
              <a:t> </a:t>
            </a:r>
            <a:r>
              <a:rPr sz="650" dirty="0">
                <a:latin typeface="Consolas"/>
                <a:cs typeface="Consolas"/>
              </a:rPr>
              <a:t>=</a:t>
            </a:r>
            <a:r>
              <a:rPr sz="650" spc="-20" dirty="0">
                <a:latin typeface="Consolas"/>
                <a:cs typeface="Consolas"/>
              </a:rPr>
              <a:t> </a:t>
            </a:r>
            <a:r>
              <a:rPr sz="650" dirty="0">
                <a:latin typeface="Consolas"/>
                <a:cs typeface="Consolas"/>
              </a:rPr>
              <a:t>elem.parentElement</a:t>
            </a:r>
            <a:r>
              <a:rPr sz="650" spc="-20" dirty="0">
                <a:latin typeface="Consolas"/>
                <a:cs typeface="Consolas"/>
              </a:rPr>
              <a:t> </a:t>
            </a:r>
            <a:r>
              <a:rPr sz="650" dirty="0">
                <a:latin typeface="Consolas"/>
                <a:cs typeface="Consolas"/>
              </a:rPr>
              <a:t>||</a:t>
            </a:r>
            <a:r>
              <a:rPr sz="650" spc="-20" dirty="0">
                <a:latin typeface="Consolas"/>
                <a:cs typeface="Consolas"/>
              </a:rPr>
              <a:t> </a:t>
            </a:r>
            <a:r>
              <a:rPr sz="650" dirty="0">
                <a:latin typeface="Consolas"/>
                <a:cs typeface="Consolas"/>
              </a:rPr>
              <a:t>head; </a:t>
            </a:r>
            <a:r>
              <a:rPr sz="650" spc="-345" dirty="0">
                <a:latin typeface="Consolas"/>
                <a:cs typeface="Consolas"/>
              </a:rPr>
              <a:t> </a:t>
            </a:r>
            <a:r>
              <a:rPr sz="650" dirty="0">
                <a:latin typeface="Consolas"/>
                <a:cs typeface="Consolas"/>
              </a:rPr>
              <a:t>parent.removeChild(elem);</a:t>
            </a:r>
            <a:endParaRPr sz="650">
              <a:latin typeface="Consolas"/>
              <a:cs typeface="Consolas"/>
            </a:endParaRPr>
          </a:p>
          <a:p>
            <a:pPr marL="739140">
              <a:lnSpc>
                <a:spcPts val="715"/>
              </a:lnSpc>
            </a:pPr>
            <a:r>
              <a:rPr sz="650" dirty="0">
                <a:latin typeface="Consolas"/>
                <a:cs typeface="Consolas"/>
              </a:rPr>
              <a:t>var</a:t>
            </a:r>
            <a:r>
              <a:rPr sz="650" spc="-30" dirty="0">
                <a:latin typeface="Consolas"/>
                <a:cs typeface="Consolas"/>
              </a:rPr>
              <a:t> </a:t>
            </a:r>
            <a:r>
              <a:rPr sz="650" dirty="0">
                <a:latin typeface="Consolas"/>
                <a:cs typeface="Consolas"/>
              </a:rPr>
              <a:t>rel</a:t>
            </a:r>
            <a:r>
              <a:rPr sz="650" spc="-30" dirty="0">
                <a:latin typeface="Consolas"/>
                <a:cs typeface="Consolas"/>
              </a:rPr>
              <a:t> </a:t>
            </a:r>
            <a:r>
              <a:rPr sz="650" dirty="0">
                <a:latin typeface="Consolas"/>
                <a:cs typeface="Consolas"/>
              </a:rPr>
              <a:t>=</a:t>
            </a:r>
            <a:r>
              <a:rPr sz="650" spc="-25" dirty="0">
                <a:latin typeface="Consolas"/>
                <a:cs typeface="Consolas"/>
              </a:rPr>
              <a:t> </a:t>
            </a:r>
            <a:r>
              <a:rPr sz="650" dirty="0">
                <a:latin typeface="Consolas"/>
                <a:cs typeface="Consolas"/>
              </a:rPr>
              <a:t>elem.rel;</a:t>
            </a:r>
            <a:endParaRPr sz="650">
              <a:latin typeface="Consolas"/>
              <a:cs typeface="Consolas"/>
            </a:endParaRPr>
          </a:p>
          <a:p>
            <a:pPr marL="920750" marR="231775" indent="-182245">
              <a:lnSpc>
                <a:spcPts val="750"/>
              </a:lnSpc>
              <a:spcBef>
                <a:spcPts val="40"/>
              </a:spcBef>
            </a:pPr>
            <a:r>
              <a:rPr sz="650" dirty="0">
                <a:latin typeface="Consolas"/>
                <a:cs typeface="Consolas"/>
              </a:rPr>
              <a:t>if</a:t>
            </a:r>
            <a:r>
              <a:rPr sz="650" spc="-10" dirty="0">
                <a:latin typeface="Consolas"/>
                <a:cs typeface="Consolas"/>
              </a:rPr>
              <a:t> </a:t>
            </a:r>
            <a:r>
              <a:rPr sz="650" dirty="0">
                <a:latin typeface="Consolas"/>
                <a:cs typeface="Consolas"/>
              </a:rPr>
              <a:t>(elem.href</a:t>
            </a:r>
            <a:r>
              <a:rPr sz="650" spc="-5" dirty="0">
                <a:latin typeface="Consolas"/>
                <a:cs typeface="Consolas"/>
              </a:rPr>
              <a:t> </a:t>
            </a:r>
            <a:r>
              <a:rPr sz="650" dirty="0">
                <a:latin typeface="Consolas"/>
                <a:cs typeface="Consolas"/>
              </a:rPr>
              <a:t>&amp;&amp;</a:t>
            </a:r>
            <a:r>
              <a:rPr sz="650" spc="-5" dirty="0">
                <a:latin typeface="Consolas"/>
                <a:cs typeface="Consolas"/>
              </a:rPr>
              <a:t> </a:t>
            </a:r>
            <a:r>
              <a:rPr sz="650" dirty="0">
                <a:latin typeface="Consolas"/>
                <a:cs typeface="Consolas"/>
              </a:rPr>
              <a:t>typeof</a:t>
            </a:r>
            <a:r>
              <a:rPr sz="650" spc="-10" dirty="0">
                <a:latin typeface="Consolas"/>
                <a:cs typeface="Consolas"/>
              </a:rPr>
              <a:t> </a:t>
            </a:r>
            <a:r>
              <a:rPr sz="650" dirty="0">
                <a:latin typeface="Consolas"/>
                <a:cs typeface="Consolas"/>
              </a:rPr>
              <a:t>rel</a:t>
            </a:r>
            <a:r>
              <a:rPr sz="650" spc="-5"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"string"</a:t>
            </a:r>
            <a:r>
              <a:rPr sz="650" spc="-10"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rel.length</a:t>
            </a:r>
            <a:r>
              <a:rPr sz="650" spc="-5"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0</a:t>
            </a:r>
            <a:r>
              <a:rPr sz="650" spc="-5"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rel.toLowerCase()</a:t>
            </a:r>
            <a:r>
              <a:rPr sz="650" spc="-10"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"stylesheet")</a:t>
            </a:r>
            <a:r>
              <a:rPr sz="650" spc="-5" dirty="0">
                <a:latin typeface="Consolas"/>
                <a:cs typeface="Consolas"/>
              </a:rPr>
              <a:t> </a:t>
            </a:r>
            <a:r>
              <a:rPr sz="650" dirty="0">
                <a:latin typeface="Consolas"/>
                <a:cs typeface="Consolas"/>
              </a:rPr>
              <a:t>{ </a:t>
            </a:r>
            <a:r>
              <a:rPr sz="650" spc="-345" dirty="0">
                <a:latin typeface="Consolas"/>
                <a:cs typeface="Consolas"/>
              </a:rPr>
              <a:t> </a:t>
            </a:r>
            <a:r>
              <a:rPr sz="650" dirty="0">
                <a:latin typeface="Consolas"/>
                <a:cs typeface="Consolas"/>
              </a:rPr>
              <a:t>var</a:t>
            </a:r>
            <a:r>
              <a:rPr sz="650" spc="-5" dirty="0">
                <a:latin typeface="Consolas"/>
                <a:cs typeface="Consolas"/>
              </a:rPr>
              <a:t> </a:t>
            </a:r>
            <a:r>
              <a:rPr sz="650" dirty="0">
                <a:latin typeface="Consolas"/>
                <a:cs typeface="Consolas"/>
              </a:rPr>
              <a:t>url</a:t>
            </a:r>
            <a:r>
              <a:rPr sz="650" spc="-5" dirty="0">
                <a:latin typeface="Consolas"/>
                <a:cs typeface="Consolas"/>
              </a:rPr>
              <a:t> </a:t>
            </a:r>
            <a:r>
              <a:rPr sz="650" dirty="0">
                <a:latin typeface="Consolas"/>
                <a:cs typeface="Consolas"/>
              </a:rPr>
              <a:t>= elem.href.replace(/(&amp;|\?)_cacheOverride=\d+/,</a:t>
            </a:r>
            <a:r>
              <a:rPr sz="650" spc="-5" dirty="0">
                <a:latin typeface="Consolas"/>
                <a:cs typeface="Consolas"/>
              </a:rPr>
              <a:t> </a:t>
            </a:r>
            <a:r>
              <a:rPr sz="650" dirty="0">
                <a:latin typeface="Consolas"/>
                <a:cs typeface="Consolas"/>
              </a:rPr>
              <a:t>'');</a:t>
            </a:r>
            <a:endParaRPr sz="650">
              <a:latin typeface="Consolas"/>
              <a:cs typeface="Consolas"/>
            </a:endParaRPr>
          </a:p>
          <a:p>
            <a:pPr marL="920750">
              <a:lnSpc>
                <a:spcPts val="715"/>
              </a:lnSpc>
            </a:pPr>
            <a:r>
              <a:rPr sz="650" dirty="0">
                <a:latin typeface="Consolas"/>
                <a:cs typeface="Consolas"/>
              </a:rPr>
              <a:t>elem.href</a:t>
            </a:r>
            <a:r>
              <a:rPr sz="650" spc="-10"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url</a:t>
            </a:r>
            <a:r>
              <a:rPr sz="650" spc="-5"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(url.indexOf('?')</a:t>
            </a:r>
            <a:r>
              <a:rPr sz="650" spc="-5" dirty="0">
                <a:latin typeface="Consolas"/>
                <a:cs typeface="Consolas"/>
              </a:rPr>
              <a:t> </a:t>
            </a:r>
            <a:r>
              <a:rPr sz="650" dirty="0">
                <a:latin typeface="Consolas"/>
                <a:cs typeface="Consolas"/>
              </a:rPr>
              <a:t>&gt;=</a:t>
            </a:r>
            <a:r>
              <a:rPr sz="650" spc="-5" dirty="0">
                <a:latin typeface="Consolas"/>
                <a:cs typeface="Consolas"/>
              </a:rPr>
              <a:t> </a:t>
            </a:r>
            <a:r>
              <a:rPr sz="650" dirty="0">
                <a:latin typeface="Consolas"/>
                <a:cs typeface="Consolas"/>
              </a:rPr>
              <a:t>0</a:t>
            </a:r>
            <a:r>
              <a:rPr sz="650" spc="-10"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'&amp;'</a:t>
            </a:r>
            <a:r>
              <a:rPr sz="650" spc="-5"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a:t>
            </a:r>
            <a:r>
              <a:rPr sz="650" spc="-5" dirty="0">
                <a:latin typeface="Consolas"/>
                <a:cs typeface="Consolas"/>
              </a:rPr>
              <a:t> </a:t>
            </a:r>
            <a:r>
              <a:rPr sz="650" dirty="0">
                <a:latin typeface="Consolas"/>
                <a:cs typeface="Consolas"/>
              </a:rPr>
              <a:t>'_cacheOverride='</a:t>
            </a:r>
            <a:r>
              <a:rPr sz="650" spc="-5"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(new</a:t>
            </a:r>
            <a:r>
              <a:rPr sz="650" spc="-5" dirty="0">
                <a:latin typeface="Consolas"/>
                <a:cs typeface="Consolas"/>
              </a:rPr>
              <a:t> </a:t>
            </a:r>
            <a:r>
              <a:rPr sz="650" dirty="0">
                <a:latin typeface="Consolas"/>
                <a:cs typeface="Consolas"/>
              </a:rPr>
              <a:t>Date().valueOf());</a:t>
            </a:r>
            <a:endParaRPr sz="650">
              <a:latin typeface="Consolas"/>
              <a:cs typeface="Consolas"/>
            </a:endParaRPr>
          </a:p>
          <a:p>
            <a:pPr marL="739140">
              <a:lnSpc>
                <a:spcPts val="750"/>
              </a:lnSpc>
            </a:pPr>
            <a:r>
              <a:rPr sz="650" dirty="0">
                <a:latin typeface="Consolas"/>
                <a:cs typeface="Consolas"/>
              </a:rPr>
              <a:t>}</a:t>
            </a:r>
            <a:endParaRPr sz="650">
              <a:latin typeface="Consolas"/>
              <a:cs typeface="Consolas"/>
            </a:endParaRPr>
          </a:p>
          <a:p>
            <a:pPr marL="739140">
              <a:lnSpc>
                <a:spcPts val="750"/>
              </a:lnSpc>
            </a:pPr>
            <a:r>
              <a:rPr sz="650" dirty="0">
                <a:latin typeface="Consolas"/>
                <a:cs typeface="Consolas"/>
              </a:rPr>
              <a:t>parent.appendChild(elem);</a:t>
            </a:r>
            <a:endParaRPr sz="650">
              <a:latin typeface="Consolas"/>
              <a:cs typeface="Consolas"/>
            </a:endParaRPr>
          </a:p>
          <a:p>
            <a:pPr marL="557530">
              <a:lnSpc>
                <a:spcPts val="750"/>
              </a:lnSpc>
            </a:pPr>
            <a:r>
              <a:rPr sz="650" dirty="0">
                <a:latin typeface="Consolas"/>
                <a:cs typeface="Consolas"/>
              </a:rPr>
              <a:t>}</a:t>
            </a:r>
            <a:endParaRPr sz="650">
              <a:latin typeface="Consolas"/>
              <a:cs typeface="Consolas"/>
            </a:endParaRPr>
          </a:p>
          <a:p>
            <a:pPr marL="375920">
              <a:lnSpc>
                <a:spcPts val="750"/>
              </a:lnSpc>
            </a:pPr>
            <a:r>
              <a:rPr sz="650" dirty="0">
                <a:latin typeface="Consolas"/>
                <a:cs typeface="Consolas"/>
              </a:rPr>
              <a:t>}</a:t>
            </a:r>
            <a:endParaRPr sz="650">
              <a:latin typeface="Consolas"/>
              <a:cs typeface="Consolas"/>
            </a:endParaRPr>
          </a:p>
          <a:p>
            <a:pPr marL="375920">
              <a:lnSpc>
                <a:spcPts val="750"/>
              </a:lnSpc>
            </a:pPr>
            <a:r>
              <a:rPr sz="650" dirty="0">
                <a:latin typeface="Consolas"/>
                <a:cs typeface="Consolas"/>
              </a:rPr>
              <a:t>var</a:t>
            </a:r>
            <a:r>
              <a:rPr sz="650" spc="-15" dirty="0">
                <a:latin typeface="Consolas"/>
                <a:cs typeface="Consolas"/>
              </a:rPr>
              <a:t> </a:t>
            </a:r>
            <a:r>
              <a:rPr sz="650" dirty="0">
                <a:latin typeface="Consolas"/>
                <a:cs typeface="Consolas"/>
              </a:rPr>
              <a:t>protocol</a:t>
            </a:r>
            <a:r>
              <a:rPr sz="650" spc="-10"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window.location.protocol</a:t>
            </a:r>
            <a:r>
              <a:rPr sz="650" spc="-10"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'http:'</a:t>
            </a:r>
            <a:r>
              <a:rPr sz="650" spc="-10"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'ws://'</a:t>
            </a:r>
            <a:r>
              <a:rPr sz="650" spc="-10"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'wss://';</a:t>
            </a:r>
            <a:endParaRPr sz="650">
              <a:latin typeface="Consolas"/>
              <a:cs typeface="Consolas"/>
            </a:endParaRPr>
          </a:p>
          <a:p>
            <a:pPr marL="375920" marR="1367790">
              <a:lnSpc>
                <a:spcPts val="750"/>
              </a:lnSpc>
              <a:spcBef>
                <a:spcPts val="35"/>
              </a:spcBef>
            </a:pPr>
            <a:r>
              <a:rPr sz="650" dirty="0">
                <a:latin typeface="Consolas"/>
                <a:cs typeface="Consolas"/>
              </a:rPr>
              <a:t>var</a:t>
            </a:r>
            <a:r>
              <a:rPr sz="650" spc="-15" dirty="0">
                <a:latin typeface="Consolas"/>
                <a:cs typeface="Consolas"/>
              </a:rPr>
              <a:t> </a:t>
            </a:r>
            <a:r>
              <a:rPr sz="650" dirty="0">
                <a:latin typeface="Consolas"/>
                <a:cs typeface="Consolas"/>
              </a:rPr>
              <a:t>address</a:t>
            </a:r>
            <a:r>
              <a:rPr sz="650" spc="-10"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protocol</a:t>
            </a:r>
            <a:r>
              <a:rPr sz="650" spc="-10"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window.location.host</a:t>
            </a:r>
            <a:r>
              <a:rPr sz="650" spc="-15"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window.location.pathname</a:t>
            </a:r>
            <a:r>
              <a:rPr sz="650" spc="-10"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'/ws'; </a:t>
            </a:r>
            <a:r>
              <a:rPr sz="650" spc="-345" dirty="0">
                <a:latin typeface="Consolas"/>
                <a:cs typeface="Consolas"/>
              </a:rPr>
              <a:t> </a:t>
            </a:r>
            <a:r>
              <a:rPr sz="650" dirty="0">
                <a:latin typeface="Consolas"/>
                <a:cs typeface="Consolas"/>
              </a:rPr>
              <a:t>var</a:t>
            </a:r>
            <a:r>
              <a:rPr sz="650" spc="-5" dirty="0">
                <a:latin typeface="Consolas"/>
                <a:cs typeface="Consolas"/>
              </a:rPr>
              <a:t> </a:t>
            </a:r>
            <a:r>
              <a:rPr sz="650" dirty="0">
                <a:latin typeface="Consolas"/>
                <a:cs typeface="Consolas"/>
              </a:rPr>
              <a:t>socket =</a:t>
            </a:r>
            <a:r>
              <a:rPr sz="650" spc="-5" dirty="0">
                <a:latin typeface="Consolas"/>
                <a:cs typeface="Consolas"/>
              </a:rPr>
              <a:t> </a:t>
            </a:r>
            <a:r>
              <a:rPr sz="650" dirty="0">
                <a:latin typeface="Consolas"/>
                <a:cs typeface="Consolas"/>
              </a:rPr>
              <a:t>new WebSocket(address);</a:t>
            </a:r>
            <a:endParaRPr sz="650">
              <a:latin typeface="Consolas"/>
              <a:cs typeface="Consolas"/>
            </a:endParaRPr>
          </a:p>
          <a:p>
            <a:pPr marL="375920">
              <a:lnSpc>
                <a:spcPts val="715"/>
              </a:lnSpc>
            </a:pPr>
            <a:r>
              <a:rPr sz="650" dirty="0">
                <a:latin typeface="Consolas"/>
                <a:cs typeface="Consolas"/>
              </a:rPr>
              <a:t>socket.onmessage</a:t>
            </a:r>
            <a:r>
              <a:rPr sz="650" spc="-25" dirty="0">
                <a:latin typeface="Consolas"/>
                <a:cs typeface="Consolas"/>
              </a:rPr>
              <a:t> </a:t>
            </a:r>
            <a:r>
              <a:rPr sz="650" dirty="0">
                <a:latin typeface="Consolas"/>
                <a:cs typeface="Consolas"/>
              </a:rPr>
              <a:t>=</a:t>
            </a:r>
            <a:r>
              <a:rPr sz="650" spc="-20" dirty="0">
                <a:latin typeface="Consolas"/>
                <a:cs typeface="Consolas"/>
              </a:rPr>
              <a:t> </a:t>
            </a:r>
            <a:r>
              <a:rPr sz="650" dirty="0">
                <a:latin typeface="Consolas"/>
                <a:cs typeface="Consolas"/>
              </a:rPr>
              <a:t>function</a:t>
            </a:r>
            <a:r>
              <a:rPr sz="650" spc="-25" dirty="0">
                <a:latin typeface="Consolas"/>
                <a:cs typeface="Consolas"/>
              </a:rPr>
              <a:t> </a:t>
            </a:r>
            <a:r>
              <a:rPr sz="650" dirty="0">
                <a:latin typeface="Consolas"/>
                <a:cs typeface="Consolas"/>
              </a:rPr>
              <a:t>(msg)</a:t>
            </a:r>
            <a:r>
              <a:rPr sz="650" spc="-20" dirty="0">
                <a:latin typeface="Consolas"/>
                <a:cs typeface="Consolas"/>
              </a:rPr>
              <a:t> </a:t>
            </a:r>
            <a:r>
              <a:rPr sz="650" dirty="0">
                <a:latin typeface="Consolas"/>
                <a:cs typeface="Consolas"/>
              </a:rPr>
              <a:t>{</a:t>
            </a:r>
            <a:endParaRPr sz="650">
              <a:latin typeface="Consolas"/>
              <a:cs typeface="Consolas"/>
            </a:endParaRPr>
          </a:p>
          <a:p>
            <a:pPr marL="557530" marR="2548890">
              <a:lnSpc>
                <a:spcPts val="750"/>
              </a:lnSpc>
              <a:spcBef>
                <a:spcPts val="35"/>
              </a:spcBef>
            </a:pPr>
            <a:r>
              <a:rPr sz="650" dirty="0">
                <a:latin typeface="Consolas"/>
                <a:cs typeface="Consolas"/>
              </a:rPr>
              <a:t>if</a:t>
            </a:r>
            <a:r>
              <a:rPr sz="650" spc="-25" dirty="0">
                <a:latin typeface="Consolas"/>
                <a:cs typeface="Consolas"/>
              </a:rPr>
              <a:t> </a:t>
            </a:r>
            <a:r>
              <a:rPr sz="650" dirty="0">
                <a:latin typeface="Consolas"/>
                <a:cs typeface="Consolas"/>
              </a:rPr>
              <a:t>(msg.data</a:t>
            </a:r>
            <a:r>
              <a:rPr sz="650" spc="-25" dirty="0">
                <a:latin typeface="Consolas"/>
                <a:cs typeface="Consolas"/>
              </a:rPr>
              <a:t> </a:t>
            </a:r>
            <a:r>
              <a:rPr sz="650" dirty="0">
                <a:latin typeface="Consolas"/>
                <a:cs typeface="Consolas"/>
              </a:rPr>
              <a:t>==</a:t>
            </a:r>
            <a:r>
              <a:rPr sz="650" spc="-25" dirty="0">
                <a:latin typeface="Consolas"/>
                <a:cs typeface="Consolas"/>
              </a:rPr>
              <a:t> </a:t>
            </a:r>
            <a:r>
              <a:rPr sz="650" dirty="0">
                <a:latin typeface="Consolas"/>
                <a:cs typeface="Consolas"/>
              </a:rPr>
              <a:t>'reload')</a:t>
            </a:r>
            <a:r>
              <a:rPr sz="650" spc="-25" dirty="0">
                <a:latin typeface="Consolas"/>
                <a:cs typeface="Consolas"/>
              </a:rPr>
              <a:t> </a:t>
            </a:r>
            <a:r>
              <a:rPr sz="650" dirty="0">
                <a:latin typeface="Consolas"/>
                <a:cs typeface="Consolas"/>
              </a:rPr>
              <a:t>window.location.reload(); </a:t>
            </a:r>
            <a:r>
              <a:rPr sz="650" spc="-345" dirty="0">
                <a:latin typeface="Consolas"/>
                <a:cs typeface="Consolas"/>
              </a:rPr>
              <a:t> </a:t>
            </a:r>
            <a:r>
              <a:rPr sz="650" dirty="0">
                <a:latin typeface="Consolas"/>
                <a:cs typeface="Consolas"/>
              </a:rPr>
              <a:t>else</a:t>
            </a:r>
            <a:r>
              <a:rPr sz="650" spc="-15" dirty="0">
                <a:latin typeface="Consolas"/>
                <a:cs typeface="Consolas"/>
              </a:rPr>
              <a:t> </a:t>
            </a:r>
            <a:r>
              <a:rPr sz="650" dirty="0">
                <a:latin typeface="Consolas"/>
                <a:cs typeface="Consolas"/>
              </a:rPr>
              <a:t>if</a:t>
            </a:r>
            <a:r>
              <a:rPr sz="650" spc="-10" dirty="0">
                <a:latin typeface="Consolas"/>
                <a:cs typeface="Consolas"/>
              </a:rPr>
              <a:t> </a:t>
            </a:r>
            <a:r>
              <a:rPr sz="650" dirty="0">
                <a:latin typeface="Consolas"/>
                <a:cs typeface="Consolas"/>
              </a:rPr>
              <a:t>(msg.data</a:t>
            </a:r>
            <a:r>
              <a:rPr sz="650" spc="-15" dirty="0">
                <a:latin typeface="Consolas"/>
                <a:cs typeface="Consolas"/>
              </a:rPr>
              <a:t> </a:t>
            </a:r>
            <a:r>
              <a:rPr sz="650" dirty="0">
                <a:latin typeface="Consolas"/>
                <a:cs typeface="Consolas"/>
              </a:rPr>
              <a:t>==</a:t>
            </a:r>
            <a:r>
              <a:rPr sz="650" spc="-10" dirty="0">
                <a:latin typeface="Consolas"/>
                <a:cs typeface="Consolas"/>
              </a:rPr>
              <a:t> </a:t>
            </a:r>
            <a:r>
              <a:rPr sz="650" dirty="0">
                <a:latin typeface="Consolas"/>
                <a:cs typeface="Consolas"/>
              </a:rPr>
              <a:t>'refreshcss')</a:t>
            </a:r>
            <a:r>
              <a:rPr sz="650" spc="-15" dirty="0">
                <a:latin typeface="Consolas"/>
                <a:cs typeface="Consolas"/>
              </a:rPr>
              <a:t> </a:t>
            </a:r>
            <a:r>
              <a:rPr sz="650" dirty="0">
                <a:latin typeface="Consolas"/>
                <a:cs typeface="Consolas"/>
              </a:rPr>
              <a:t>refreshCSS();</a:t>
            </a:r>
            <a:endParaRPr sz="650">
              <a:latin typeface="Consolas"/>
              <a:cs typeface="Consolas"/>
            </a:endParaRPr>
          </a:p>
          <a:p>
            <a:pPr marL="375920">
              <a:lnSpc>
                <a:spcPts val="715"/>
              </a:lnSpc>
            </a:pPr>
            <a:r>
              <a:rPr sz="650" dirty="0">
                <a:latin typeface="Consolas"/>
                <a:cs typeface="Consolas"/>
              </a:rPr>
              <a:t>};</a:t>
            </a:r>
            <a:endParaRPr sz="650">
              <a:latin typeface="Consolas"/>
              <a:cs typeface="Consolas"/>
            </a:endParaRPr>
          </a:p>
          <a:p>
            <a:pPr marL="557530" marR="1094740" indent="-182245">
              <a:lnSpc>
                <a:spcPts val="750"/>
              </a:lnSpc>
              <a:spcBef>
                <a:spcPts val="35"/>
              </a:spcBef>
            </a:pPr>
            <a:r>
              <a:rPr sz="650" dirty="0">
                <a:latin typeface="Consolas"/>
                <a:cs typeface="Consolas"/>
              </a:rPr>
              <a:t>if</a:t>
            </a:r>
            <a:r>
              <a:rPr sz="650" spc="-25" dirty="0">
                <a:latin typeface="Consolas"/>
                <a:cs typeface="Consolas"/>
              </a:rPr>
              <a:t> </a:t>
            </a:r>
            <a:r>
              <a:rPr sz="650" dirty="0">
                <a:latin typeface="Consolas"/>
                <a:cs typeface="Consolas"/>
              </a:rPr>
              <a:t>(sessionStorage</a:t>
            </a:r>
            <a:r>
              <a:rPr sz="650" spc="-25" dirty="0">
                <a:latin typeface="Consolas"/>
                <a:cs typeface="Consolas"/>
              </a:rPr>
              <a:t> </a:t>
            </a:r>
            <a:r>
              <a:rPr sz="650" dirty="0">
                <a:latin typeface="Consolas"/>
                <a:cs typeface="Consolas"/>
              </a:rPr>
              <a:t>&amp;&amp;</a:t>
            </a:r>
            <a:r>
              <a:rPr sz="650" spc="-25" dirty="0">
                <a:latin typeface="Consolas"/>
                <a:cs typeface="Consolas"/>
              </a:rPr>
              <a:t> </a:t>
            </a:r>
            <a:r>
              <a:rPr sz="650" dirty="0">
                <a:latin typeface="Consolas"/>
                <a:cs typeface="Consolas"/>
              </a:rPr>
              <a:t>!sessionStorage.getItem('IsThisFirstTime_Log_From_LiveServer'))</a:t>
            </a:r>
            <a:r>
              <a:rPr sz="650" spc="-25" dirty="0">
                <a:latin typeface="Consolas"/>
                <a:cs typeface="Consolas"/>
              </a:rPr>
              <a:t> </a:t>
            </a:r>
            <a:r>
              <a:rPr sz="650" dirty="0">
                <a:latin typeface="Consolas"/>
                <a:cs typeface="Consolas"/>
              </a:rPr>
              <a:t>{ </a:t>
            </a:r>
            <a:r>
              <a:rPr sz="650" spc="-340" dirty="0">
                <a:latin typeface="Consolas"/>
                <a:cs typeface="Consolas"/>
              </a:rPr>
              <a:t> </a:t>
            </a:r>
            <a:r>
              <a:rPr sz="650" dirty="0">
                <a:latin typeface="Consolas"/>
                <a:cs typeface="Consolas"/>
              </a:rPr>
              <a:t>console.log('Live</a:t>
            </a:r>
            <a:r>
              <a:rPr sz="650" spc="-5" dirty="0">
                <a:latin typeface="Consolas"/>
                <a:cs typeface="Consolas"/>
              </a:rPr>
              <a:t> </a:t>
            </a:r>
            <a:r>
              <a:rPr sz="650" dirty="0">
                <a:latin typeface="Consolas"/>
                <a:cs typeface="Consolas"/>
              </a:rPr>
              <a:t>reload enabled.');</a:t>
            </a:r>
            <a:endParaRPr sz="650">
              <a:latin typeface="Consolas"/>
              <a:cs typeface="Consolas"/>
            </a:endParaRPr>
          </a:p>
          <a:p>
            <a:pPr marL="557530">
              <a:lnSpc>
                <a:spcPts val="715"/>
              </a:lnSpc>
            </a:pPr>
            <a:r>
              <a:rPr sz="650" dirty="0">
                <a:latin typeface="Consolas"/>
                <a:cs typeface="Consolas"/>
              </a:rPr>
              <a:t>sessionStorage.setItem('IsThisFirstTime_Log_From_LiveServer',</a:t>
            </a:r>
            <a:r>
              <a:rPr sz="650" spc="-65" dirty="0">
                <a:latin typeface="Consolas"/>
                <a:cs typeface="Consolas"/>
              </a:rPr>
              <a:t> </a:t>
            </a:r>
            <a:r>
              <a:rPr sz="650" dirty="0">
                <a:latin typeface="Consolas"/>
                <a:cs typeface="Consolas"/>
              </a:rPr>
              <a:t>true);</a:t>
            </a:r>
            <a:endParaRPr sz="650">
              <a:latin typeface="Consolas"/>
              <a:cs typeface="Consolas"/>
            </a:endParaRPr>
          </a:p>
          <a:p>
            <a:pPr marR="5001895" algn="r">
              <a:lnSpc>
                <a:spcPts val="750"/>
              </a:lnSpc>
            </a:pPr>
            <a:r>
              <a:rPr sz="650" dirty="0">
                <a:latin typeface="Consolas"/>
                <a:cs typeface="Consolas"/>
              </a:rPr>
              <a:t>}</a:t>
            </a:r>
            <a:endParaRPr sz="650">
              <a:latin typeface="Consolas"/>
              <a:cs typeface="Consolas"/>
            </a:endParaRPr>
          </a:p>
          <a:p>
            <a:pPr marR="5001895" algn="r">
              <a:lnSpc>
                <a:spcPts val="750"/>
              </a:lnSpc>
            </a:pPr>
            <a:r>
              <a:rPr sz="650" dirty="0">
                <a:latin typeface="Consolas"/>
                <a:cs typeface="Consolas"/>
              </a:rPr>
              <a:t>})();</a:t>
            </a:r>
            <a:endParaRPr sz="650">
              <a:latin typeface="Consolas"/>
              <a:cs typeface="Consolas"/>
            </a:endParaRPr>
          </a:p>
          <a:p>
            <a:pPr marL="12700">
              <a:lnSpc>
                <a:spcPts val="750"/>
              </a:lnSpc>
            </a:pPr>
            <a:r>
              <a:rPr sz="650" dirty="0">
                <a:latin typeface="Consolas"/>
                <a:cs typeface="Consolas"/>
              </a:rPr>
              <a:t>}</a:t>
            </a:r>
            <a:endParaRPr sz="650">
              <a:latin typeface="Consolas"/>
              <a:cs typeface="Consolas"/>
            </a:endParaRPr>
          </a:p>
          <a:p>
            <a:pPr marL="12700">
              <a:lnSpc>
                <a:spcPts val="750"/>
              </a:lnSpc>
            </a:pPr>
            <a:r>
              <a:rPr sz="650" dirty="0">
                <a:latin typeface="Consolas"/>
                <a:cs typeface="Consolas"/>
              </a:rPr>
              <a:t>else</a:t>
            </a:r>
            <a:r>
              <a:rPr sz="650" spc="-65" dirty="0">
                <a:latin typeface="Consolas"/>
                <a:cs typeface="Consolas"/>
              </a:rPr>
              <a:t> </a:t>
            </a:r>
            <a:r>
              <a:rPr sz="650" dirty="0">
                <a:latin typeface="Consolas"/>
                <a:cs typeface="Consolas"/>
              </a:rPr>
              <a:t>{</a:t>
            </a:r>
            <a:endParaRPr sz="650">
              <a:latin typeface="Consolas"/>
              <a:cs typeface="Consolas"/>
            </a:endParaRPr>
          </a:p>
          <a:p>
            <a:pPr marL="194310">
              <a:lnSpc>
                <a:spcPts val="750"/>
              </a:lnSpc>
            </a:pPr>
            <a:r>
              <a:rPr sz="650" dirty="0">
                <a:latin typeface="Consolas"/>
                <a:cs typeface="Consolas"/>
              </a:rPr>
              <a:t>console.error('Upgrade</a:t>
            </a:r>
            <a:r>
              <a:rPr sz="650" spc="-10" dirty="0">
                <a:latin typeface="Consolas"/>
                <a:cs typeface="Consolas"/>
              </a:rPr>
              <a:t> </a:t>
            </a:r>
            <a:r>
              <a:rPr sz="650" dirty="0">
                <a:latin typeface="Consolas"/>
                <a:cs typeface="Consolas"/>
              </a:rPr>
              <a:t>your</a:t>
            </a:r>
            <a:r>
              <a:rPr sz="650" spc="-10" dirty="0">
                <a:latin typeface="Consolas"/>
                <a:cs typeface="Consolas"/>
              </a:rPr>
              <a:t> </a:t>
            </a:r>
            <a:r>
              <a:rPr sz="650" dirty="0">
                <a:latin typeface="Consolas"/>
                <a:cs typeface="Consolas"/>
              </a:rPr>
              <a:t>browser.</a:t>
            </a:r>
            <a:r>
              <a:rPr sz="650" spc="-10" dirty="0">
                <a:latin typeface="Consolas"/>
                <a:cs typeface="Consolas"/>
              </a:rPr>
              <a:t> </a:t>
            </a:r>
            <a:r>
              <a:rPr sz="650" dirty="0">
                <a:latin typeface="Consolas"/>
                <a:cs typeface="Consolas"/>
              </a:rPr>
              <a:t>This</a:t>
            </a:r>
            <a:r>
              <a:rPr sz="650" spc="-10" dirty="0">
                <a:latin typeface="Consolas"/>
                <a:cs typeface="Consolas"/>
              </a:rPr>
              <a:t> </a:t>
            </a:r>
            <a:r>
              <a:rPr sz="650" dirty="0">
                <a:latin typeface="Consolas"/>
                <a:cs typeface="Consolas"/>
              </a:rPr>
              <a:t>Browser</a:t>
            </a:r>
            <a:r>
              <a:rPr sz="650" spc="-10" dirty="0">
                <a:latin typeface="Consolas"/>
                <a:cs typeface="Consolas"/>
              </a:rPr>
              <a:t> </a:t>
            </a:r>
            <a:r>
              <a:rPr sz="650" dirty="0">
                <a:latin typeface="Consolas"/>
                <a:cs typeface="Consolas"/>
              </a:rPr>
              <a:t>is</a:t>
            </a:r>
            <a:r>
              <a:rPr sz="650" spc="-10" dirty="0">
                <a:latin typeface="Consolas"/>
                <a:cs typeface="Consolas"/>
              </a:rPr>
              <a:t> </a:t>
            </a:r>
            <a:r>
              <a:rPr sz="650" dirty="0">
                <a:latin typeface="Consolas"/>
                <a:cs typeface="Consolas"/>
              </a:rPr>
              <a:t>NOT</a:t>
            </a:r>
            <a:r>
              <a:rPr sz="650" spc="-10" dirty="0">
                <a:latin typeface="Consolas"/>
                <a:cs typeface="Consolas"/>
              </a:rPr>
              <a:t> </a:t>
            </a:r>
            <a:r>
              <a:rPr sz="650" dirty="0">
                <a:latin typeface="Consolas"/>
                <a:cs typeface="Consolas"/>
              </a:rPr>
              <a:t>supported</a:t>
            </a:r>
            <a:r>
              <a:rPr sz="650" spc="-10" dirty="0">
                <a:latin typeface="Consolas"/>
                <a:cs typeface="Consolas"/>
              </a:rPr>
              <a:t> </a:t>
            </a:r>
            <a:r>
              <a:rPr sz="650" dirty="0">
                <a:latin typeface="Consolas"/>
                <a:cs typeface="Consolas"/>
              </a:rPr>
              <a:t>WebSocket</a:t>
            </a:r>
            <a:r>
              <a:rPr sz="650" spc="-5" dirty="0">
                <a:latin typeface="Consolas"/>
                <a:cs typeface="Consolas"/>
              </a:rPr>
              <a:t> </a:t>
            </a:r>
            <a:r>
              <a:rPr sz="650" dirty="0">
                <a:latin typeface="Consolas"/>
                <a:cs typeface="Consolas"/>
              </a:rPr>
              <a:t>for</a:t>
            </a:r>
            <a:r>
              <a:rPr sz="650" spc="-10" dirty="0">
                <a:latin typeface="Consolas"/>
                <a:cs typeface="Consolas"/>
              </a:rPr>
              <a:t> </a:t>
            </a:r>
            <a:r>
              <a:rPr sz="650" dirty="0">
                <a:latin typeface="Consolas"/>
                <a:cs typeface="Consolas"/>
              </a:rPr>
              <a:t>Live-Reloading.');</a:t>
            </a:r>
            <a:endParaRPr sz="650">
              <a:latin typeface="Consolas"/>
              <a:cs typeface="Consolas"/>
            </a:endParaRPr>
          </a:p>
          <a:p>
            <a:pPr marL="12700">
              <a:lnSpc>
                <a:spcPts val="750"/>
              </a:lnSpc>
            </a:pPr>
            <a:r>
              <a:rPr sz="650" dirty="0">
                <a:latin typeface="Consolas"/>
                <a:cs typeface="Consolas"/>
              </a:rPr>
              <a:t>}</a:t>
            </a:r>
            <a:endParaRPr sz="650">
              <a:latin typeface="Consolas"/>
              <a:cs typeface="Consolas"/>
            </a:endParaRPr>
          </a:p>
          <a:p>
            <a:pPr marL="12700">
              <a:lnSpc>
                <a:spcPts val="765"/>
              </a:lnSpc>
            </a:pPr>
            <a:r>
              <a:rPr sz="650" dirty="0">
                <a:latin typeface="Consolas"/>
                <a:cs typeface="Consolas"/>
              </a:rPr>
              <a:t>//</a:t>
            </a:r>
            <a:r>
              <a:rPr sz="650" spc="-65" dirty="0">
                <a:latin typeface="Consolas"/>
                <a:cs typeface="Consolas"/>
              </a:rPr>
              <a:t> </a:t>
            </a:r>
            <a:r>
              <a:rPr sz="650" dirty="0">
                <a:latin typeface="Consolas"/>
                <a:cs typeface="Consolas"/>
              </a:rPr>
              <a:t>]]&gt;</a:t>
            </a:r>
            <a:endParaRPr sz="650">
              <a:latin typeface="Consolas"/>
              <a:cs typeface="Consolas"/>
            </a:endParaRPr>
          </a:p>
        </p:txBody>
      </p:sp>
      <p:sp>
        <p:nvSpPr>
          <p:cNvPr id="15" name="object 15"/>
          <p:cNvSpPr txBox="1"/>
          <p:nvPr/>
        </p:nvSpPr>
        <p:spPr>
          <a:xfrm>
            <a:off x="425415" y="4417588"/>
            <a:ext cx="911225" cy="246379"/>
          </a:xfrm>
          <a:prstGeom prst="rect">
            <a:avLst/>
          </a:prstGeom>
        </p:spPr>
        <p:txBody>
          <a:bodyPr vert="horz" wrap="square" lIns="0" tIns="43815" rIns="0" bIns="0" rtlCol="0">
            <a:spAutoFit/>
          </a:bodyPr>
          <a:lstStyle/>
          <a:p>
            <a:pPr marL="12700">
              <a:lnSpc>
                <a:spcPct val="100000"/>
              </a:lnSpc>
              <a:spcBef>
                <a:spcPts val="345"/>
              </a:spcBef>
            </a:pPr>
            <a:r>
              <a:rPr sz="450" dirty="0">
                <a:solidFill>
                  <a:srgbClr val="403838"/>
                </a:solidFill>
                <a:latin typeface="Arial MT"/>
                <a:cs typeface="Arial MT"/>
              </a:rPr>
              <a:t>147  </a:t>
            </a:r>
            <a:r>
              <a:rPr sz="450" spc="100" dirty="0">
                <a:solidFill>
                  <a:srgbClr val="403838"/>
                </a:solidFill>
                <a:latin typeface="Arial MT"/>
                <a:cs typeface="Arial MT"/>
              </a:rPr>
              <a:t> </a:t>
            </a:r>
            <a:r>
              <a:rPr sz="650" spc="-5" dirty="0">
                <a:solidFill>
                  <a:srgbClr val="871280"/>
                </a:solidFill>
                <a:latin typeface="Consolas"/>
                <a:cs typeface="Consolas"/>
              </a:rPr>
              <a:t>&lt;/script&gt;&lt;/body&gt;</a:t>
            </a:r>
            <a:endParaRPr sz="650">
              <a:latin typeface="Consolas"/>
              <a:cs typeface="Consolas"/>
            </a:endParaRPr>
          </a:p>
          <a:p>
            <a:pPr marL="12700">
              <a:lnSpc>
                <a:spcPct val="100000"/>
              </a:lnSpc>
              <a:spcBef>
                <a:spcPts val="170"/>
              </a:spcBef>
            </a:pPr>
            <a:r>
              <a:rPr sz="450" dirty="0">
                <a:solidFill>
                  <a:srgbClr val="403838"/>
                </a:solidFill>
                <a:latin typeface="Arial MT"/>
                <a:cs typeface="Arial MT"/>
              </a:rPr>
              <a:t>148</a:t>
            </a:r>
            <a:endParaRPr sz="450">
              <a:latin typeface="Arial MT"/>
              <a:cs typeface="Arial MT"/>
            </a:endParaRPr>
          </a:p>
        </p:txBody>
      </p:sp>
      <p:sp>
        <p:nvSpPr>
          <p:cNvPr id="16" name="object 16"/>
          <p:cNvSpPr txBox="1"/>
          <p:nvPr/>
        </p:nvSpPr>
        <p:spPr>
          <a:xfrm>
            <a:off x="425415" y="4639480"/>
            <a:ext cx="502920" cy="125095"/>
          </a:xfrm>
          <a:prstGeom prst="rect">
            <a:avLst/>
          </a:prstGeom>
        </p:spPr>
        <p:txBody>
          <a:bodyPr vert="horz" wrap="square" lIns="0" tIns="12700" rIns="0" bIns="0" rtlCol="0">
            <a:spAutoFit/>
          </a:bodyPr>
          <a:lstStyle/>
          <a:p>
            <a:pPr marL="12700">
              <a:lnSpc>
                <a:spcPct val="100000"/>
              </a:lnSpc>
              <a:spcBef>
                <a:spcPts val="100"/>
              </a:spcBef>
            </a:pPr>
            <a:r>
              <a:rPr sz="450" dirty="0">
                <a:solidFill>
                  <a:srgbClr val="403838"/>
                </a:solidFill>
                <a:latin typeface="Arial MT"/>
                <a:cs typeface="Arial MT"/>
              </a:rPr>
              <a:t>149  </a:t>
            </a:r>
            <a:r>
              <a:rPr sz="450" spc="40" dirty="0">
                <a:solidFill>
                  <a:srgbClr val="403838"/>
                </a:solidFill>
                <a:latin typeface="Arial MT"/>
                <a:cs typeface="Arial MT"/>
              </a:rPr>
              <a:t> </a:t>
            </a:r>
            <a:r>
              <a:rPr sz="650" dirty="0">
                <a:solidFill>
                  <a:srgbClr val="871280"/>
                </a:solidFill>
                <a:latin typeface="Consolas"/>
                <a:cs typeface="Consolas"/>
              </a:rPr>
              <a:t>&lt;/html&gt;</a:t>
            </a:r>
            <a:endParaRPr sz="650">
              <a:latin typeface="Consolas"/>
              <a:cs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E04EB5-7567-4239-BCDB-35500C27A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242613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DAA531-BE03-4A59-8FB3-6F41289CB3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35"/>
            <a:ext cx="7556500" cy="10687529"/>
          </a:xfrm>
          <a:prstGeom prst="rect">
            <a:avLst/>
          </a:prstGeom>
        </p:spPr>
      </p:pic>
    </p:spTree>
    <p:extLst>
      <p:ext uri="{BB962C8B-B14F-4D97-AF65-F5344CB8AC3E}">
        <p14:creationId xmlns:p14="http://schemas.microsoft.com/office/powerpoint/2010/main" val="1491334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TotalTime>
  <Words>2010</Words>
  <Application>Microsoft Office PowerPoint</Application>
  <PresentationFormat>Custom</PresentationFormat>
  <Paragraphs>363</Paragraphs>
  <Slides>24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Arial MT</vt:lpstr>
      <vt:lpstr>Calibri</vt:lpstr>
      <vt:lpstr>Calibri Light</vt:lpstr>
      <vt:lpstr>Cambria</vt:lpstr>
      <vt:lpstr>Consolas</vt:lpstr>
      <vt:lpstr>Georgia</vt:lpstr>
      <vt:lpstr>'Helvetica Neue'</vt:lpstr>
      <vt:lpstr>Microsoft Himalaya</vt:lpstr>
      <vt:lpstr>Palatino Linotype</vt:lpstr>
      <vt:lpstr>Times New Roman</vt:lpstr>
      <vt:lpstr>Trebuchet MS</vt:lpstr>
      <vt:lpstr>Office Theme</vt:lpstr>
      <vt:lpstr>Semester Project Report</vt:lpstr>
      <vt:lpstr>PowerPoint Presentation</vt:lpstr>
      <vt:lpstr>DECLARATION</vt:lpstr>
      <vt:lpstr>ACKNOWLEDGMENT</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Semester Project Report</dc:title>
  <dc:creator>manav khadka</dc:creator>
  <cp:lastModifiedBy>RISHI CHANDRA</cp:lastModifiedBy>
  <cp:revision>4</cp:revision>
  <dcterms:created xsi:type="dcterms:W3CDTF">2022-02-23T19:24:16Z</dcterms:created>
  <dcterms:modified xsi:type="dcterms:W3CDTF">2022-02-26T10:52:10Z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2022-02-24T00:00:00Z</vt:filetime>
  </property>
  <property fmtid="{D5CDD505-2E9C-101B-9397-08002B2CF9AE}" pid="3" name="Creator">
    <vt:lpwstr>Microsoft® Word LTSC</vt:lpwstr>
  </property>
  <property fmtid="{D5CDD505-2E9C-101B-9397-08002B2CF9AE}" pid="4" name="LastSaved">
    <vt:filetime>2022-02-23T00:00:00Z</vt:filetime>
  </property>
</Properties>
</file>